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2918400"/>
  <p:notesSz cx="9801225" cy="1435735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480">
          <p15:clr>
            <a:srgbClr val="A4A3A4"/>
          </p15:clr>
        </p15:guide>
        <p15:guide id="2" orient="horz" pos="2640">
          <p15:clr>
            <a:srgbClr val="A4A3A4"/>
          </p15:clr>
        </p15:guide>
        <p15:guide id="3" orient="horz" pos="3984">
          <p15:clr>
            <a:srgbClr val="A4A3A4"/>
          </p15:clr>
        </p15:guide>
        <p15:guide id="4" orient="horz" pos="20208">
          <p15:clr>
            <a:srgbClr val="A4A3A4"/>
          </p15:clr>
        </p15:guide>
        <p15:guide id="5" pos="576">
          <p15:clr>
            <a:srgbClr val="A4A3A4"/>
          </p15:clr>
        </p15:guide>
        <p15:guide id="6" pos="7920">
          <p15:clr>
            <a:srgbClr val="A4A3A4"/>
          </p15:clr>
        </p15:guide>
        <p15:guide id="7" pos="8400">
          <p15:clr>
            <a:srgbClr val="A4A3A4"/>
          </p15:clr>
        </p15:guide>
        <p15:guide id="8" pos="15936">
          <p15:clr>
            <a:srgbClr val="A4A3A4"/>
          </p15:clr>
        </p15:guide>
        <p15:guide id="9" pos="16416">
          <p15:clr>
            <a:srgbClr val="A4A3A4"/>
          </p15:clr>
        </p15:guide>
        <p15:guide id="10" pos="23808">
          <p15:clr>
            <a:srgbClr val="A4A3A4"/>
          </p15:clr>
        </p15:guide>
        <p15:guide id="11" pos="24288">
          <p15:clr>
            <a:srgbClr val="A4A3A4"/>
          </p15:clr>
        </p15:guide>
        <p15:guide id="12" pos="31680">
          <p15:clr>
            <a:srgbClr val="A4A3A4"/>
          </p15:clr>
        </p15:guide>
      </p15:sldGuideLst>
    </p:ext>
    <p:ext uri="{2D200454-40CA-4A62-9FC3-DE9A4176ACB9}">
      <p15:notesGuideLst xmlns:p15="http://schemas.microsoft.com/office/powerpoint/2012/main">
        <p15:guide id="1" orient="horz" pos="4522">
          <p15:clr>
            <a:srgbClr val="A4A3A4"/>
          </p15:clr>
        </p15:guide>
        <p15:guide id="2" pos="308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969696"/>
    <a:srgbClr val="9E1B32"/>
    <a:srgbClr val="850935"/>
    <a:srgbClr val="860808"/>
    <a:srgbClr val="8D0108"/>
    <a:srgbClr val="7101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757" autoAdjust="0"/>
  </p:normalViewPr>
  <p:slideViewPr>
    <p:cSldViewPr>
      <p:cViewPr>
        <p:scale>
          <a:sx n="33" d="100"/>
          <a:sy n="33" d="100"/>
        </p:scale>
        <p:origin x="-2456" y="-740"/>
      </p:cViewPr>
      <p:guideLst>
        <p:guide orient="horz" pos="480"/>
        <p:guide orient="horz" pos="2640"/>
        <p:guide orient="horz" pos="3984"/>
        <p:guide orient="horz" pos="20208"/>
        <p:guide pos="576"/>
        <p:guide pos="7920"/>
        <p:guide pos="8400"/>
        <p:guide pos="15936"/>
        <p:guide pos="16416"/>
        <p:guide pos="23808"/>
        <p:guide pos="24288"/>
        <p:guide pos="316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2126" y="-58"/>
      </p:cViewPr>
      <p:guideLst>
        <p:guide orient="horz" pos="4522"/>
        <p:guide pos="308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18" Type="http://schemas.openxmlformats.org/officeDocument/2006/relationships/image" Target="../media/image18.wmf"/><Relationship Id="rId26" Type="http://schemas.openxmlformats.org/officeDocument/2006/relationships/image" Target="../media/image26.wmf"/><Relationship Id="rId3" Type="http://schemas.openxmlformats.org/officeDocument/2006/relationships/image" Target="../media/image3.wmf"/><Relationship Id="rId21" Type="http://schemas.openxmlformats.org/officeDocument/2006/relationships/image" Target="../media/image21.wmf"/><Relationship Id="rId7" Type="http://schemas.openxmlformats.org/officeDocument/2006/relationships/image" Target="../media/image7.wmf"/><Relationship Id="rId12" Type="http://schemas.openxmlformats.org/officeDocument/2006/relationships/image" Target="../media/image12.wmf"/><Relationship Id="rId17" Type="http://schemas.openxmlformats.org/officeDocument/2006/relationships/image" Target="../media/image17.wmf"/><Relationship Id="rId25" Type="http://schemas.openxmlformats.org/officeDocument/2006/relationships/image" Target="../media/image25.wmf"/><Relationship Id="rId2" Type="http://schemas.openxmlformats.org/officeDocument/2006/relationships/image" Target="../media/image2.wmf"/><Relationship Id="rId16" Type="http://schemas.openxmlformats.org/officeDocument/2006/relationships/image" Target="../media/image16.wmf"/><Relationship Id="rId20" Type="http://schemas.openxmlformats.org/officeDocument/2006/relationships/image" Target="../media/image20.wmf"/><Relationship Id="rId29" Type="http://schemas.openxmlformats.org/officeDocument/2006/relationships/image" Target="../media/image29.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24" Type="http://schemas.openxmlformats.org/officeDocument/2006/relationships/image" Target="../media/image24.wmf"/><Relationship Id="rId5" Type="http://schemas.openxmlformats.org/officeDocument/2006/relationships/image" Target="../media/image5.wmf"/><Relationship Id="rId15" Type="http://schemas.openxmlformats.org/officeDocument/2006/relationships/image" Target="../media/image15.wmf"/><Relationship Id="rId23" Type="http://schemas.openxmlformats.org/officeDocument/2006/relationships/image" Target="../media/image23.wmf"/><Relationship Id="rId28" Type="http://schemas.openxmlformats.org/officeDocument/2006/relationships/image" Target="../media/image28.wmf"/><Relationship Id="rId10" Type="http://schemas.openxmlformats.org/officeDocument/2006/relationships/image" Target="../media/image10.wmf"/><Relationship Id="rId19" Type="http://schemas.openxmlformats.org/officeDocument/2006/relationships/image" Target="../media/image19.wmf"/><Relationship Id="rId4" Type="http://schemas.openxmlformats.org/officeDocument/2006/relationships/image" Target="../media/image4.wmf"/><Relationship Id="rId9" Type="http://schemas.openxmlformats.org/officeDocument/2006/relationships/image" Target="../media/image9.wmf"/><Relationship Id="rId14" Type="http://schemas.openxmlformats.org/officeDocument/2006/relationships/image" Target="../media/image14.wmf"/><Relationship Id="rId22" Type="http://schemas.openxmlformats.org/officeDocument/2006/relationships/image" Target="../media/image22.wmf"/><Relationship Id="rId27"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4246563" cy="717550"/>
          </a:xfrm>
          <a:prstGeom prst="rect">
            <a:avLst/>
          </a:prstGeom>
          <a:noFill/>
          <a:ln w="9525">
            <a:noFill/>
            <a:miter lim="800000"/>
            <a:headEnd/>
            <a:tailEnd/>
          </a:ln>
          <a:effectLst/>
        </p:spPr>
        <p:txBody>
          <a:bodyPr vert="horz" wrap="square" lIns="137672" tIns="68836" rIns="137672" bIns="68836" numCol="1" anchor="t" anchorCtr="0" compatLnSpc="1">
            <a:prstTxWarp prst="textNoShape">
              <a:avLst/>
            </a:prstTxWarp>
          </a:bodyPr>
          <a:lstStyle>
            <a:lvl1pPr>
              <a:defRPr sz="1800">
                <a:latin typeface="Times New Roman" charset="0"/>
              </a:defRPr>
            </a:lvl1pPr>
          </a:lstStyle>
          <a:p>
            <a:pPr>
              <a:defRPr/>
            </a:pPr>
            <a:endParaRPr lang="en-US"/>
          </a:p>
        </p:txBody>
      </p:sp>
      <p:sp>
        <p:nvSpPr>
          <p:cNvPr id="4099" name="Rectangle 1027"/>
          <p:cNvSpPr>
            <a:spLocks noGrp="1" noChangeArrowheads="1"/>
          </p:cNvSpPr>
          <p:nvPr>
            <p:ph type="dt" sz="quarter" idx="1"/>
          </p:nvPr>
        </p:nvSpPr>
        <p:spPr bwMode="auto">
          <a:xfrm>
            <a:off x="5554663" y="0"/>
            <a:ext cx="4246562" cy="717550"/>
          </a:xfrm>
          <a:prstGeom prst="rect">
            <a:avLst/>
          </a:prstGeom>
          <a:noFill/>
          <a:ln w="9525">
            <a:noFill/>
            <a:miter lim="800000"/>
            <a:headEnd/>
            <a:tailEnd/>
          </a:ln>
          <a:effectLst/>
        </p:spPr>
        <p:txBody>
          <a:bodyPr vert="horz" wrap="square" lIns="137672" tIns="68836" rIns="137672" bIns="68836" numCol="1" anchor="t" anchorCtr="0" compatLnSpc="1">
            <a:prstTxWarp prst="textNoShape">
              <a:avLst/>
            </a:prstTxWarp>
          </a:bodyPr>
          <a:lstStyle>
            <a:lvl1pPr algn="r">
              <a:defRPr sz="1800">
                <a:latin typeface="Times New Roman" charset="0"/>
              </a:defRPr>
            </a:lvl1pPr>
          </a:lstStyle>
          <a:p>
            <a:pPr>
              <a:defRPr/>
            </a:pPr>
            <a:endParaRPr lang="en-US"/>
          </a:p>
        </p:txBody>
      </p:sp>
      <p:sp>
        <p:nvSpPr>
          <p:cNvPr id="4100" name="Rectangle 1028"/>
          <p:cNvSpPr>
            <a:spLocks noGrp="1" noChangeArrowheads="1"/>
          </p:cNvSpPr>
          <p:nvPr>
            <p:ph type="ftr" sz="quarter" idx="2"/>
          </p:nvPr>
        </p:nvSpPr>
        <p:spPr bwMode="auto">
          <a:xfrm>
            <a:off x="0" y="13639800"/>
            <a:ext cx="4246563" cy="717550"/>
          </a:xfrm>
          <a:prstGeom prst="rect">
            <a:avLst/>
          </a:prstGeom>
          <a:noFill/>
          <a:ln w="9525">
            <a:noFill/>
            <a:miter lim="800000"/>
            <a:headEnd/>
            <a:tailEnd/>
          </a:ln>
          <a:effectLst/>
        </p:spPr>
        <p:txBody>
          <a:bodyPr vert="horz" wrap="square" lIns="137672" tIns="68836" rIns="137672" bIns="68836" numCol="1" anchor="b" anchorCtr="0" compatLnSpc="1">
            <a:prstTxWarp prst="textNoShape">
              <a:avLst/>
            </a:prstTxWarp>
          </a:bodyPr>
          <a:lstStyle>
            <a:lvl1pPr>
              <a:defRPr sz="1800">
                <a:latin typeface="Times New Roman" charset="0"/>
              </a:defRPr>
            </a:lvl1pPr>
          </a:lstStyle>
          <a:p>
            <a:pPr>
              <a:defRPr/>
            </a:pPr>
            <a:endParaRPr lang="en-US"/>
          </a:p>
        </p:txBody>
      </p:sp>
      <p:sp>
        <p:nvSpPr>
          <p:cNvPr id="4101" name="Rectangle 1029"/>
          <p:cNvSpPr>
            <a:spLocks noGrp="1" noChangeArrowheads="1"/>
          </p:cNvSpPr>
          <p:nvPr>
            <p:ph type="sldNum" sz="quarter" idx="3"/>
          </p:nvPr>
        </p:nvSpPr>
        <p:spPr bwMode="auto">
          <a:xfrm>
            <a:off x="5554663" y="13639800"/>
            <a:ext cx="4246562" cy="717550"/>
          </a:xfrm>
          <a:prstGeom prst="rect">
            <a:avLst/>
          </a:prstGeom>
          <a:noFill/>
          <a:ln w="9525">
            <a:noFill/>
            <a:miter lim="800000"/>
            <a:headEnd/>
            <a:tailEnd/>
          </a:ln>
          <a:effectLst/>
        </p:spPr>
        <p:txBody>
          <a:bodyPr vert="horz" wrap="square" lIns="137672" tIns="68836" rIns="137672" bIns="68836" numCol="1" anchor="b" anchorCtr="0" compatLnSpc="1">
            <a:prstTxWarp prst="textNoShape">
              <a:avLst/>
            </a:prstTxWarp>
          </a:bodyPr>
          <a:lstStyle>
            <a:lvl1pPr algn="r">
              <a:defRPr sz="1800"/>
            </a:lvl1pPr>
          </a:lstStyle>
          <a:p>
            <a:fld id="{11C4B9DF-1E7D-4D46-93F6-BBD91A09D07E}" type="slidenum">
              <a:rPr lang="en-US" altLang="ru-RU"/>
              <a:pPr/>
              <a:t>‹#›</a:t>
            </a:fld>
            <a:endParaRPr lang="en-US" alt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46563" cy="717550"/>
          </a:xfrm>
          <a:prstGeom prst="rect">
            <a:avLst/>
          </a:prstGeom>
        </p:spPr>
        <p:txBody>
          <a:bodyPr vert="horz" lIns="137672" tIns="68836" rIns="137672" bIns="68836" rtlCol="0"/>
          <a:lstStyle>
            <a:lvl1pPr algn="l">
              <a:defRPr sz="1800">
                <a:latin typeface="Times New Roman" charset="0"/>
              </a:defRPr>
            </a:lvl1pPr>
          </a:lstStyle>
          <a:p>
            <a:pPr>
              <a:defRPr/>
            </a:pPr>
            <a:endParaRPr lang="en-US"/>
          </a:p>
        </p:txBody>
      </p:sp>
      <p:sp>
        <p:nvSpPr>
          <p:cNvPr id="3" name="Date Placeholder 2"/>
          <p:cNvSpPr>
            <a:spLocks noGrp="1"/>
          </p:cNvSpPr>
          <p:nvPr>
            <p:ph type="dt" idx="1"/>
          </p:nvPr>
        </p:nvSpPr>
        <p:spPr>
          <a:xfrm>
            <a:off x="5551488" y="0"/>
            <a:ext cx="4248150" cy="717550"/>
          </a:xfrm>
          <a:prstGeom prst="rect">
            <a:avLst/>
          </a:prstGeom>
        </p:spPr>
        <p:txBody>
          <a:bodyPr vert="horz" lIns="137672" tIns="68836" rIns="137672" bIns="68836" rtlCol="0"/>
          <a:lstStyle>
            <a:lvl1pPr algn="r">
              <a:defRPr sz="1800">
                <a:latin typeface="Times New Roman" charset="0"/>
              </a:defRPr>
            </a:lvl1pPr>
          </a:lstStyle>
          <a:p>
            <a:pPr>
              <a:defRPr/>
            </a:pPr>
            <a:fld id="{C9C205B8-B49C-47A8-9E22-6CAC7DFD94EF}" type="datetimeFigureOut">
              <a:rPr lang="en-US"/>
              <a:pPr>
                <a:defRPr/>
              </a:pPr>
              <a:t>4/24/2017</a:t>
            </a:fld>
            <a:endParaRPr lang="en-US"/>
          </a:p>
        </p:txBody>
      </p:sp>
      <p:sp>
        <p:nvSpPr>
          <p:cNvPr id="4" name="Slide Image Placeholder 3"/>
          <p:cNvSpPr>
            <a:spLocks noGrp="1" noRot="1" noChangeAspect="1"/>
          </p:cNvSpPr>
          <p:nvPr>
            <p:ph type="sldImg" idx="2"/>
          </p:nvPr>
        </p:nvSpPr>
        <p:spPr>
          <a:xfrm>
            <a:off x="714375" y="1077913"/>
            <a:ext cx="8372475" cy="5383212"/>
          </a:xfrm>
          <a:prstGeom prst="rect">
            <a:avLst/>
          </a:prstGeom>
          <a:noFill/>
          <a:ln w="12700">
            <a:solidFill>
              <a:prstClr val="black"/>
            </a:solidFill>
          </a:ln>
        </p:spPr>
        <p:txBody>
          <a:bodyPr vert="horz" lIns="137672" tIns="68836" rIns="137672" bIns="68836" rtlCol="0" anchor="ctr"/>
          <a:lstStyle/>
          <a:p>
            <a:pPr lvl="0"/>
            <a:endParaRPr lang="en-US" noProof="0"/>
          </a:p>
        </p:txBody>
      </p:sp>
      <p:sp>
        <p:nvSpPr>
          <p:cNvPr id="5" name="Notes Placeholder 4"/>
          <p:cNvSpPr>
            <a:spLocks noGrp="1"/>
          </p:cNvSpPr>
          <p:nvPr>
            <p:ph type="body" sz="quarter" idx="3"/>
          </p:nvPr>
        </p:nvSpPr>
        <p:spPr>
          <a:xfrm>
            <a:off x="979488" y="6818313"/>
            <a:ext cx="7842250" cy="6461125"/>
          </a:xfrm>
          <a:prstGeom prst="rect">
            <a:avLst/>
          </a:prstGeom>
        </p:spPr>
        <p:txBody>
          <a:bodyPr vert="horz" lIns="137672" tIns="68836" rIns="137672" bIns="6883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13636625"/>
            <a:ext cx="4246563" cy="717550"/>
          </a:xfrm>
          <a:prstGeom prst="rect">
            <a:avLst/>
          </a:prstGeom>
        </p:spPr>
        <p:txBody>
          <a:bodyPr vert="horz" lIns="137672" tIns="68836" rIns="137672" bIns="68836" rtlCol="0" anchor="b"/>
          <a:lstStyle>
            <a:lvl1pPr algn="l">
              <a:defRPr sz="1800">
                <a:latin typeface="Times New Roman" charset="0"/>
              </a:defRPr>
            </a:lvl1pPr>
          </a:lstStyle>
          <a:p>
            <a:pPr>
              <a:defRPr/>
            </a:pPr>
            <a:endParaRPr lang="en-US"/>
          </a:p>
        </p:txBody>
      </p:sp>
      <p:sp>
        <p:nvSpPr>
          <p:cNvPr id="7" name="Slide Number Placeholder 6"/>
          <p:cNvSpPr>
            <a:spLocks noGrp="1"/>
          </p:cNvSpPr>
          <p:nvPr>
            <p:ph type="sldNum" sz="quarter" idx="5"/>
          </p:nvPr>
        </p:nvSpPr>
        <p:spPr>
          <a:xfrm>
            <a:off x="5551488" y="13636625"/>
            <a:ext cx="4248150" cy="717550"/>
          </a:xfrm>
          <a:prstGeom prst="rect">
            <a:avLst/>
          </a:prstGeom>
        </p:spPr>
        <p:txBody>
          <a:bodyPr vert="horz" wrap="square" lIns="137672" tIns="68836" rIns="137672" bIns="68836" numCol="1" anchor="b" anchorCtr="0" compatLnSpc="1">
            <a:prstTxWarp prst="textNoShape">
              <a:avLst/>
            </a:prstTxWarp>
          </a:bodyPr>
          <a:lstStyle>
            <a:lvl1pPr algn="r">
              <a:defRPr sz="1800"/>
            </a:lvl1pPr>
          </a:lstStyle>
          <a:p>
            <a:fld id="{53CE8632-BCDF-47B5-A32A-9400451D3C3A}" type="slidenum">
              <a:rPr lang="en-US" altLang="ru-RU"/>
              <a:pPr/>
              <a:t>‹#›</a:t>
            </a:fld>
            <a:endParaRPr lang="en-US"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ru-RU"/>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9AF14F0-740A-418F-8002-4A13920EA6D0}" type="slidenum">
              <a:rPr lang="en-US" altLang="ru-RU" sz="1800"/>
              <a:pPr eaLnBrk="1" hangingPunct="1"/>
              <a:t>1</a:t>
            </a:fld>
            <a:endParaRPr lang="en-US" altLang="ru-RU" sz="18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a:t>Click to edit Master title style</a:t>
            </a:r>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A5BC2A4-3859-4D9A-9CCB-83410540D804}" type="slidenum">
              <a:rPr lang="en-US" altLang="ru-RU"/>
              <a:pPr/>
              <a:t>‹#›</a:t>
            </a:fld>
            <a:endParaRPr lang="en-US" altLang="ru-RU"/>
          </a:p>
        </p:txBody>
      </p:sp>
    </p:spTree>
    <p:extLst>
      <p:ext uri="{BB962C8B-B14F-4D97-AF65-F5344CB8AC3E}">
        <p14:creationId xmlns:p14="http://schemas.microsoft.com/office/powerpoint/2010/main" val="124704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4CA7A5E-28E6-4672-98DE-38E77B8D5888}" type="slidenum">
              <a:rPr lang="en-US" altLang="ru-RU"/>
              <a:pPr/>
              <a:t>‹#›</a:t>
            </a:fld>
            <a:endParaRPr lang="en-US" altLang="ru-RU"/>
          </a:p>
        </p:txBody>
      </p:sp>
    </p:spTree>
    <p:extLst>
      <p:ext uri="{BB962C8B-B14F-4D97-AF65-F5344CB8AC3E}">
        <p14:creationId xmlns:p14="http://schemas.microsoft.com/office/powerpoint/2010/main" val="75979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180AB2-5DAF-46DB-9421-E09632C7AAC9}" type="slidenum">
              <a:rPr lang="en-US" altLang="ru-RU"/>
              <a:pPr/>
              <a:t>‹#›</a:t>
            </a:fld>
            <a:endParaRPr lang="en-US" altLang="ru-RU"/>
          </a:p>
        </p:txBody>
      </p:sp>
    </p:spTree>
    <p:extLst>
      <p:ext uri="{BB962C8B-B14F-4D97-AF65-F5344CB8AC3E}">
        <p14:creationId xmlns:p14="http://schemas.microsoft.com/office/powerpoint/2010/main" val="234253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4BB44DB-5F43-4806-8100-29ED1DFC68F2}" type="slidenum">
              <a:rPr lang="en-US" altLang="ru-RU"/>
              <a:pPr/>
              <a:t>‹#›</a:t>
            </a:fld>
            <a:endParaRPr lang="en-US" altLang="ru-RU"/>
          </a:p>
        </p:txBody>
      </p:sp>
    </p:spTree>
    <p:extLst>
      <p:ext uri="{BB962C8B-B14F-4D97-AF65-F5344CB8AC3E}">
        <p14:creationId xmlns:p14="http://schemas.microsoft.com/office/powerpoint/2010/main" val="724781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CDBBFA5-CDF2-4AE7-8E99-3210E2E025C1}" type="slidenum">
              <a:rPr lang="en-US" altLang="ru-RU"/>
              <a:pPr/>
              <a:t>‹#›</a:t>
            </a:fld>
            <a:endParaRPr lang="en-US" altLang="ru-RU"/>
          </a:p>
        </p:txBody>
      </p:sp>
    </p:spTree>
    <p:extLst>
      <p:ext uri="{BB962C8B-B14F-4D97-AF65-F5344CB8AC3E}">
        <p14:creationId xmlns:p14="http://schemas.microsoft.com/office/powerpoint/2010/main" val="182428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40163" y="9509125"/>
            <a:ext cx="21686837"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9509125"/>
            <a:ext cx="21686838"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175AA1E-1BA9-4A85-84C6-38ED672BFFA6}" type="slidenum">
              <a:rPr lang="en-US" altLang="ru-RU"/>
              <a:pPr/>
              <a:t>‹#›</a:t>
            </a:fld>
            <a:endParaRPr lang="en-US" altLang="ru-RU"/>
          </a:p>
        </p:txBody>
      </p:sp>
    </p:spTree>
    <p:extLst>
      <p:ext uri="{BB962C8B-B14F-4D97-AF65-F5344CB8AC3E}">
        <p14:creationId xmlns:p14="http://schemas.microsoft.com/office/powerpoint/2010/main" val="1614486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9398E78-4054-4D1A-B9D3-2D58CC713B00}" type="slidenum">
              <a:rPr lang="en-US" altLang="ru-RU"/>
              <a:pPr/>
              <a:t>‹#›</a:t>
            </a:fld>
            <a:endParaRPr lang="en-US" altLang="ru-RU"/>
          </a:p>
        </p:txBody>
      </p:sp>
    </p:spTree>
    <p:extLst>
      <p:ext uri="{BB962C8B-B14F-4D97-AF65-F5344CB8AC3E}">
        <p14:creationId xmlns:p14="http://schemas.microsoft.com/office/powerpoint/2010/main" val="2662404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D770814-0C0E-470F-A1C5-DB08C65D980A}" type="slidenum">
              <a:rPr lang="en-US" altLang="ru-RU"/>
              <a:pPr/>
              <a:t>‹#›</a:t>
            </a:fld>
            <a:endParaRPr lang="en-US" altLang="ru-RU"/>
          </a:p>
        </p:txBody>
      </p:sp>
    </p:spTree>
    <p:extLst>
      <p:ext uri="{BB962C8B-B14F-4D97-AF65-F5344CB8AC3E}">
        <p14:creationId xmlns:p14="http://schemas.microsoft.com/office/powerpoint/2010/main" val="4032493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1C38B4A-3A72-4CEE-8E02-7DBFE69AF56F}" type="slidenum">
              <a:rPr lang="en-US" altLang="ru-RU"/>
              <a:pPr/>
              <a:t>‹#›</a:t>
            </a:fld>
            <a:endParaRPr lang="en-US" altLang="ru-RU"/>
          </a:p>
        </p:txBody>
      </p:sp>
    </p:spTree>
    <p:extLst>
      <p:ext uri="{BB962C8B-B14F-4D97-AF65-F5344CB8AC3E}">
        <p14:creationId xmlns:p14="http://schemas.microsoft.com/office/powerpoint/2010/main" val="213468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78343D1-ABD8-4669-94C2-3183A3743729}" type="slidenum">
              <a:rPr lang="en-US" altLang="ru-RU"/>
              <a:pPr/>
              <a:t>‹#›</a:t>
            </a:fld>
            <a:endParaRPr lang="en-US" altLang="ru-RU"/>
          </a:p>
        </p:txBody>
      </p:sp>
    </p:spTree>
    <p:extLst>
      <p:ext uri="{BB962C8B-B14F-4D97-AF65-F5344CB8AC3E}">
        <p14:creationId xmlns:p14="http://schemas.microsoft.com/office/powerpoint/2010/main" val="3191915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83CF8-2C86-4671-9C87-A2D36FEC7CB4}" type="slidenum">
              <a:rPr lang="en-US" altLang="ru-RU"/>
              <a:pPr/>
              <a:t>‹#›</a:t>
            </a:fld>
            <a:endParaRPr lang="en-US" altLang="ru-RU"/>
          </a:p>
        </p:txBody>
      </p:sp>
    </p:spTree>
    <p:extLst>
      <p:ext uri="{BB962C8B-B14F-4D97-AF65-F5344CB8AC3E}">
        <p14:creationId xmlns:p14="http://schemas.microsoft.com/office/powerpoint/2010/main" val="61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40163" y="2925763"/>
            <a:ext cx="435260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ctr" anchorCtr="0" compatLnSpc="1">
            <a:prstTxWarp prst="textNoShape">
              <a:avLst/>
            </a:prstTxWarp>
          </a:bodyPr>
          <a:lstStyle/>
          <a:p>
            <a:pPr lvl="0"/>
            <a:r>
              <a:rPr lang="en-US" altLang="ru-RU"/>
              <a:t>Click to edit Master title style</a:t>
            </a:r>
          </a:p>
        </p:txBody>
      </p:sp>
      <p:sp>
        <p:nvSpPr>
          <p:cNvPr id="2051" name="Rectangle 3"/>
          <p:cNvSpPr>
            <a:spLocks noGrp="1" noChangeArrowheads="1"/>
          </p:cNvSpPr>
          <p:nvPr>
            <p:ph type="body" idx="1"/>
          </p:nvPr>
        </p:nvSpPr>
        <p:spPr bwMode="auto">
          <a:xfrm>
            <a:off x="3840163" y="9509125"/>
            <a:ext cx="43526075"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t" anchorCtr="0" compatLnSpc="1">
            <a:prstTxWarp prst="textNoShape">
              <a:avLst/>
            </a:prstTxWarp>
          </a:bodyPr>
          <a:lstStyle/>
          <a:p>
            <a:pPr lvl="0"/>
            <a:r>
              <a:rPr lang="en-US" altLang="ru-RU"/>
              <a:t>Click to edit Master text styles</a:t>
            </a:r>
          </a:p>
          <a:p>
            <a:pPr lvl="1"/>
            <a:r>
              <a:rPr lang="en-US" altLang="ru-RU"/>
              <a:t>Second level</a:t>
            </a:r>
          </a:p>
          <a:p>
            <a:pPr lvl="2"/>
            <a:r>
              <a:rPr lang="en-US" altLang="ru-RU"/>
              <a:t>Third level</a:t>
            </a:r>
          </a:p>
          <a:p>
            <a:pPr lvl="3"/>
            <a:r>
              <a:rPr lang="en-US" altLang="ru-RU"/>
              <a:t>Fourth level</a:t>
            </a:r>
          </a:p>
          <a:p>
            <a:pPr lvl="4"/>
            <a:r>
              <a:rPr lang="en-US" altLang="ru-RU"/>
              <a:t>Fifth level</a:t>
            </a:r>
          </a:p>
        </p:txBody>
      </p:sp>
      <p:sp>
        <p:nvSpPr>
          <p:cNvPr id="1028" name="Rectangle 4"/>
          <p:cNvSpPr>
            <a:spLocks noGrp="1" noChangeArrowheads="1"/>
          </p:cNvSpPr>
          <p:nvPr>
            <p:ph type="dt" sz="half" idx="2"/>
          </p:nvPr>
        </p:nvSpPr>
        <p:spPr bwMode="auto">
          <a:xfrm>
            <a:off x="3840163" y="29992638"/>
            <a:ext cx="10668000" cy="2193925"/>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defRPr sz="74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7495838" y="29992638"/>
            <a:ext cx="16214725" cy="2193925"/>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ctr">
              <a:defRPr sz="74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36698238" y="29992638"/>
            <a:ext cx="10668000" cy="2193925"/>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r">
              <a:defRPr sz="7400"/>
            </a:lvl1pPr>
          </a:lstStyle>
          <a:p>
            <a:fld id="{12CCBBCE-83FF-4055-B9D5-40D15535F5DF}" type="slidenum">
              <a:rPr lang="en-US" altLang="ru-RU"/>
              <a:pPr/>
              <a:t>‹#›</a:t>
            </a:fld>
            <a:endParaRPr lang="en-US"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6950" rtl="0" eaLnBrk="0" fontAlgn="base" hangingPunct="0">
        <a:spcBef>
          <a:spcPct val="0"/>
        </a:spcBef>
        <a:spcAft>
          <a:spcPct val="0"/>
        </a:spcAft>
        <a:defRPr sz="23100">
          <a:solidFill>
            <a:schemeClr val="tx2"/>
          </a:solidFill>
          <a:latin typeface="+mj-lt"/>
          <a:ea typeface="+mj-ea"/>
          <a:cs typeface="+mj-cs"/>
        </a:defRPr>
      </a:lvl1pPr>
      <a:lvl2pPr algn="ctr" defTabSz="4806950" rtl="0" eaLnBrk="0" fontAlgn="base" hangingPunct="0">
        <a:spcBef>
          <a:spcPct val="0"/>
        </a:spcBef>
        <a:spcAft>
          <a:spcPct val="0"/>
        </a:spcAft>
        <a:defRPr sz="23100">
          <a:solidFill>
            <a:schemeClr val="tx2"/>
          </a:solidFill>
          <a:latin typeface="Times New Roman" charset="0"/>
        </a:defRPr>
      </a:lvl2pPr>
      <a:lvl3pPr algn="ctr" defTabSz="4806950" rtl="0" eaLnBrk="0" fontAlgn="base" hangingPunct="0">
        <a:spcBef>
          <a:spcPct val="0"/>
        </a:spcBef>
        <a:spcAft>
          <a:spcPct val="0"/>
        </a:spcAft>
        <a:defRPr sz="23100">
          <a:solidFill>
            <a:schemeClr val="tx2"/>
          </a:solidFill>
          <a:latin typeface="Times New Roman" charset="0"/>
        </a:defRPr>
      </a:lvl3pPr>
      <a:lvl4pPr algn="ctr" defTabSz="4806950" rtl="0" eaLnBrk="0" fontAlgn="base" hangingPunct="0">
        <a:spcBef>
          <a:spcPct val="0"/>
        </a:spcBef>
        <a:spcAft>
          <a:spcPct val="0"/>
        </a:spcAft>
        <a:defRPr sz="23100">
          <a:solidFill>
            <a:schemeClr val="tx2"/>
          </a:solidFill>
          <a:latin typeface="Times New Roman" charset="0"/>
        </a:defRPr>
      </a:lvl4pPr>
      <a:lvl5pPr algn="ctr" defTabSz="4806950" rtl="0" eaLnBrk="0" fontAlgn="base" hangingPunct="0">
        <a:spcBef>
          <a:spcPct val="0"/>
        </a:spcBef>
        <a:spcAft>
          <a:spcPct val="0"/>
        </a:spcAft>
        <a:defRPr sz="23100">
          <a:solidFill>
            <a:schemeClr val="tx2"/>
          </a:solidFill>
          <a:latin typeface="Times New Roman" charset="0"/>
        </a:defRPr>
      </a:lvl5pPr>
      <a:lvl6pPr marL="457200" algn="ctr" defTabSz="4806950" rtl="0" fontAlgn="base">
        <a:spcBef>
          <a:spcPct val="0"/>
        </a:spcBef>
        <a:spcAft>
          <a:spcPct val="0"/>
        </a:spcAft>
        <a:defRPr sz="23100">
          <a:solidFill>
            <a:schemeClr val="tx2"/>
          </a:solidFill>
          <a:latin typeface="Times New Roman" charset="0"/>
        </a:defRPr>
      </a:lvl6pPr>
      <a:lvl7pPr marL="914400" algn="ctr" defTabSz="4806950" rtl="0" fontAlgn="base">
        <a:spcBef>
          <a:spcPct val="0"/>
        </a:spcBef>
        <a:spcAft>
          <a:spcPct val="0"/>
        </a:spcAft>
        <a:defRPr sz="23100">
          <a:solidFill>
            <a:schemeClr val="tx2"/>
          </a:solidFill>
          <a:latin typeface="Times New Roman" charset="0"/>
        </a:defRPr>
      </a:lvl7pPr>
      <a:lvl8pPr marL="1371600" algn="ctr" defTabSz="4806950" rtl="0" fontAlgn="base">
        <a:spcBef>
          <a:spcPct val="0"/>
        </a:spcBef>
        <a:spcAft>
          <a:spcPct val="0"/>
        </a:spcAft>
        <a:defRPr sz="23100">
          <a:solidFill>
            <a:schemeClr val="tx2"/>
          </a:solidFill>
          <a:latin typeface="Times New Roman" charset="0"/>
        </a:defRPr>
      </a:lvl8pPr>
      <a:lvl9pPr marL="1828800" algn="ctr" defTabSz="4806950" rtl="0" fontAlgn="base">
        <a:spcBef>
          <a:spcPct val="0"/>
        </a:spcBef>
        <a:spcAft>
          <a:spcPct val="0"/>
        </a:spcAft>
        <a:defRPr sz="23100">
          <a:solidFill>
            <a:schemeClr val="tx2"/>
          </a:solidFill>
          <a:latin typeface="Times New Roman" charset="0"/>
        </a:defRPr>
      </a:lvl9pPr>
    </p:titleStyle>
    <p:bodyStyle>
      <a:lvl1pPr marL="1803400" indent="-1803400" algn="l" defTabSz="4806950" rtl="0" eaLnBrk="0" fontAlgn="base" hangingPunct="0">
        <a:spcBef>
          <a:spcPct val="20000"/>
        </a:spcBef>
        <a:spcAft>
          <a:spcPct val="0"/>
        </a:spcAft>
        <a:buChar char="•"/>
        <a:defRPr sz="16800">
          <a:solidFill>
            <a:schemeClr val="tx1"/>
          </a:solidFill>
          <a:latin typeface="+mn-lt"/>
          <a:ea typeface="+mn-ea"/>
          <a:cs typeface="+mn-cs"/>
        </a:defRPr>
      </a:lvl1pPr>
      <a:lvl2pPr marL="3905250" indent="-1501775" algn="l" defTabSz="4806950" rtl="0" eaLnBrk="0" fontAlgn="base" hangingPunct="0">
        <a:spcBef>
          <a:spcPct val="20000"/>
        </a:spcBef>
        <a:spcAft>
          <a:spcPct val="0"/>
        </a:spcAft>
        <a:buChar char="–"/>
        <a:defRPr sz="14700">
          <a:solidFill>
            <a:schemeClr val="tx1"/>
          </a:solidFill>
          <a:latin typeface="+mn-lt"/>
        </a:defRPr>
      </a:lvl2pPr>
      <a:lvl3pPr marL="6008688" indent="-1201738" algn="l" defTabSz="4806950" rtl="0" eaLnBrk="0" fontAlgn="base" hangingPunct="0">
        <a:spcBef>
          <a:spcPct val="20000"/>
        </a:spcBef>
        <a:spcAft>
          <a:spcPct val="0"/>
        </a:spcAft>
        <a:buChar char="•"/>
        <a:defRPr sz="12600">
          <a:solidFill>
            <a:schemeClr val="tx1"/>
          </a:solidFill>
          <a:latin typeface="+mn-lt"/>
        </a:defRPr>
      </a:lvl3pPr>
      <a:lvl4pPr marL="8412163" indent="-1201738" algn="l" defTabSz="4806950" rtl="0" eaLnBrk="0" fontAlgn="base" hangingPunct="0">
        <a:spcBef>
          <a:spcPct val="20000"/>
        </a:spcBef>
        <a:spcAft>
          <a:spcPct val="0"/>
        </a:spcAft>
        <a:buChar char="–"/>
        <a:defRPr sz="10500">
          <a:solidFill>
            <a:schemeClr val="tx1"/>
          </a:solidFill>
          <a:latin typeface="+mn-lt"/>
        </a:defRPr>
      </a:lvl4pPr>
      <a:lvl5pPr marL="10815638" indent="-1201738" algn="l" defTabSz="4806950" rtl="0" eaLnBrk="0" fontAlgn="base" hangingPunct="0">
        <a:spcBef>
          <a:spcPct val="20000"/>
        </a:spcBef>
        <a:spcAft>
          <a:spcPct val="0"/>
        </a:spcAft>
        <a:buChar char="»"/>
        <a:defRPr sz="10500">
          <a:solidFill>
            <a:schemeClr val="tx1"/>
          </a:solidFill>
          <a:latin typeface="+mn-lt"/>
        </a:defRPr>
      </a:lvl5pPr>
      <a:lvl6pPr marL="11272838" indent="-1201738" algn="l" defTabSz="4806950" rtl="0" fontAlgn="base">
        <a:spcBef>
          <a:spcPct val="20000"/>
        </a:spcBef>
        <a:spcAft>
          <a:spcPct val="0"/>
        </a:spcAft>
        <a:buChar char="»"/>
        <a:defRPr sz="10500">
          <a:solidFill>
            <a:schemeClr val="tx1"/>
          </a:solidFill>
          <a:latin typeface="+mn-lt"/>
        </a:defRPr>
      </a:lvl6pPr>
      <a:lvl7pPr marL="11730038" indent="-1201738" algn="l" defTabSz="4806950" rtl="0" fontAlgn="base">
        <a:spcBef>
          <a:spcPct val="20000"/>
        </a:spcBef>
        <a:spcAft>
          <a:spcPct val="0"/>
        </a:spcAft>
        <a:buChar char="»"/>
        <a:defRPr sz="10500">
          <a:solidFill>
            <a:schemeClr val="tx1"/>
          </a:solidFill>
          <a:latin typeface="+mn-lt"/>
        </a:defRPr>
      </a:lvl7pPr>
      <a:lvl8pPr marL="12187238" indent="-1201738" algn="l" defTabSz="4806950" rtl="0" fontAlgn="base">
        <a:spcBef>
          <a:spcPct val="20000"/>
        </a:spcBef>
        <a:spcAft>
          <a:spcPct val="0"/>
        </a:spcAft>
        <a:buChar char="»"/>
        <a:defRPr sz="10500">
          <a:solidFill>
            <a:schemeClr val="tx1"/>
          </a:solidFill>
          <a:latin typeface="+mn-lt"/>
        </a:defRPr>
      </a:lvl8pPr>
      <a:lvl9pPr marL="12644438" indent="-1201738" algn="l" defTabSz="4806950" rtl="0" fontAlgn="base">
        <a:spcBef>
          <a:spcPct val="20000"/>
        </a:spcBef>
        <a:spcAft>
          <a:spcPct val="0"/>
        </a:spcAft>
        <a:buChar char="»"/>
        <a:defRPr sz="10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6" Type="http://schemas.openxmlformats.org/officeDocument/2006/relationships/image" Target="../media/image10.wmf"/><Relationship Id="rId21" Type="http://schemas.openxmlformats.org/officeDocument/2006/relationships/oleObject" Target="../embeddings/oleObject8.bin"/><Relationship Id="rId34" Type="http://schemas.openxmlformats.org/officeDocument/2006/relationships/image" Target="../media/image14.wmf"/><Relationship Id="rId42" Type="http://schemas.openxmlformats.org/officeDocument/2006/relationships/oleObject" Target="../embeddings/oleObject19.bin"/><Relationship Id="rId47" Type="http://schemas.openxmlformats.org/officeDocument/2006/relationships/image" Target="../media/image20.wmf"/><Relationship Id="rId50" Type="http://schemas.openxmlformats.org/officeDocument/2006/relationships/oleObject" Target="../embeddings/oleObject23.bin"/><Relationship Id="rId55" Type="http://schemas.openxmlformats.org/officeDocument/2006/relationships/image" Target="../media/image24.wmf"/><Relationship Id="rId63" Type="http://schemas.openxmlformats.org/officeDocument/2006/relationships/oleObject" Target="../embeddings/oleObject29.bin"/><Relationship Id="rId7" Type="http://schemas.openxmlformats.org/officeDocument/2006/relationships/oleObject" Target="../embeddings/oleObject1.bin"/><Relationship Id="rId2" Type="http://schemas.openxmlformats.org/officeDocument/2006/relationships/slideLayout" Target="../slideLayouts/slideLayout7.xml"/><Relationship Id="rId16" Type="http://schemas.openxmlformats.org/officeDocument/2006/relationships/image" Target="../media/image5.wmf"/><Relationship Id="rId29" Type="http://schemas.openxmlformats.org/officeDocument/2006/relationships/oleObject" Target="../embeddings/oleObject12.bin"/><Relationship Id="rId11" Type="http://schemas.openxmlformats.org/officeDocument/2006/relationships/oleObject" Target="../embeddings/oleObject3.bin"/><Relationship Id="rId24" Type="http://schemas.openxmlformats.org/officeDocument/2006/relationships/image" Target="../media/image9.wmf"/><Relationship Id="rId32" Type="http://schemas.openxmlformats.org/officeDocument/2006/relationships/image" Target="../media/image13.wmf"/><Relationship Id="rId37" Type="http://schemas.openxmlformats.org/officeDocument/2006/relationships/oleObject" Target="../embeddings/oleObject16.bin"/><Relationship Id="rId40" Type="http://schemas.openxmlformats.org/officeDocument/2006/relationships/image" Target="../media/image17.wmf"/><Relationship Id="rId45" Type="http://schemas.openxmlformats.org/officeDocument/2006/relationships/image" Target="../media/image19.wmf"/><Relationship Id="rId53" Type="http://schemas.openxmlformats.org/officeDocument/2006/relationships/image" Target="../media/image23.wmf"/><Relationship Id="rId58" Type="http://schemas.openxmlformats.org/officeDocument/2006/relationships/image" Target="../media/image33.png"/><Relationship Id="rId66" Type="http://schemas.openxmlformats.org/officeDocument/2006/relationships/image" Target="../media/image29.wmf"/><Relationship Id="rId5" Type="http://schemas.openxmlformats.org/officeDocument/2006/relationships/image" Target="../media/image31.jpeg"/><Relationship Id="rId61" Type="http://schemas.openxmlformats.org/officeDocument/2006/relationships/oleObject" Target="../embeddings/oleObject28.bin"/><Relationship Id="rId19" Type="http://schemas.openxmlformats.org/officeDocument/2006/relationships/oleObject" Target="../embeddings/oleObject7.bin"/><Relationship Id="rId14" Type="http://schemas.openxmlformats.org/officeDocument/2006/relationships/image" Target="../media/image4.wmf"/><Relationship Id="rId22" Type="http://schemas.openxmlformats.org/officeDocument/2006/relationships/image" Target="../media/image8.wmf"/><Relationship Id="rId27" Type="http://schemas.openxmlformats.org/officeDocument/2006/relationships/oleObject" Target="../embeddings/oleObject11.bin"/><Relationship Id="rId30" Type="http://schemas.openxmlformats.org/officeDocument/2006/relationships/image" Target="../media/image12.wmf"/><Relationship Id="rId35" Type="http://schemas.openxmlformats.org/officeDocument/2006/relationships/oleObject" Target="../embeddings/oleObject15.bin"/><Relationship Id="rId43" Type="http://schemas.openxmlformats.org/officeDocument/2006/relationships/image" Target="../media/image18.wmf"/><Relationship Id="rId48" Type="http://schemas.openxmlformats.org/officeDocument/2006/relationships/oleObject" Target="../embeddings/oleObject22.bin"/><Relationship Id="rId56" Type="http://schemas.openxmlformats.org/officeDocument/2006/relationships/oleObject" Target="../embeddings/oleObject26.bin"/><Relationship Id="rId64" Type="http://schemas.openxmlformats.org/officeDocument/2006/relationships/image" Target="../media/image28.wmf"/><Relationship Id="rId8" Type="http://schemas.openxmlformats.org/officeDocument/2006/relationships/image" Target="../media/image1.wmf"/><Relationship Id="rId51" Type="http://schemas.openxmlformats.org/officeDocument/2006/relationships/image" Target="../media/image22.wmf"/><Relationship Id="rId3" Type="http://schemas.openxmlformats.org/officeDocument/2006/relationships/notesSlide" Target="../notesSlides/notesSlide1.xml"/><Relationship Id="rId12" Type="http://schemas.openxmlformats.org/officeDocument/2006/relationships/image" Target="../media/image3.wmf"/><Relationship Id="rId17" Type="http://schemas.openxmlformats.org/officeDocument/2006/relationships/oleObject" Target="../embeddings/oleObject6.bin"/><Relationship Id="rId25" Type="http://schemas.openxmlformats.org/officeDocument/2006/relationships/oleObject" Target="../embeddings/oleObject10.bin"/><Relationship Id="rId33" Type="http://schemas.openxmlformats.org/officeDocument/2006/relationships/oleObject" Target="../embeddings/oleObject14.bin"/><Relationship Id="rId38" Type="http://schemas.openxmlformats.org/officeDocument/2006/relationships/image" Target="../media/image16.wmf"/><Relationship Id="rId46" Type="http://schemas.openxmlformats.org/officeDocument/2006/relationships/oleObject" Target="../embeddings/oleObject21.bin"/><Relationship Id="rId59" Type="http://schemas.openxmlformats.org/officeDocument/2006/relationships/oleObject" Target="../embeddings/oleObject27.bin"/><Relationship Id="rId20" Type="http://schemas.openxmlformats.org/officeDocument/2006/relationships/image" Target="../media/image7.wmf"/><Relationship Id="rId41" Type="http://schemas.openxmlformats.org/officeDocument/2006/relationships/oleObject" Target="../embeddings/oleObject18.bin"/><Relationship Id="rId54" Type="http://schemas.openxmlformats.org/officeDocument/2006/relationships/oleObject" Target="../embeddings/oleObject25.bin"/><Relationship Id="rId62" Type="http://schemas.openxmlformats.org/officeDocument/2006/relationships/image" Target="../media/image27.wmf"/><Relationship Id="rId1" Type="http://schemas.openxmlformats.org/officeDocument/2006/relationships/vmlDrawing" Target="../drawings/vmlDrawing1.vml"/><Relationship Id="rId6" Type="http://schemas.openxmlformats.org/officeDocument/2006/relationships/image" Target="../media/image32.png"/><Relationship Id="rId15" Type="http://schemas.openxmlformats.org/officeDocument/2006/relationships/oleObject" Target="../embeddings/oleObject5.bin"/><Relationship Id="rId23" Type="http://schemas.openxmlformats.org/officeDocument/2006/relationships/oleObject" Target="../embeddings/oleObject9.bin"/><Relationship Id="rId28" Type="http://schemas.openxmlformats.org/officeDocument/2006/relationships/image" Target="../media/image11.wmf"/><Relationship Id="rId36" Type="http://schemas.openxmlformats.org/officeDocument/2006/relationships/image" Target="../media/image15.wmf"/><Relationship Id="rId49" Type="http://schemas.openxmlformats.org/officeDocument/2006/relationships/image" Target="../media/image21.wmf"/><Relationship Id="rId57" Type="http://schemas.openxmlformats.org/officeDocument/2006/relationships/image" Target="../media/image25.wmf"/><Relationship Id="rId10" Type="http://schemas.openxmlformats.org/officeDocument/2006/relationships/image" Target="../media/image2.wmf"/><Relationship Id="rId31" Type="http://schemas.openxmlformats.org/officeDocument/2006/relationships/oleObject" Target="../embeddings/oleObject13.bin"/><Relationship Id="rId44" Type="http://schemas.openxmlformats.org/officeDocument/2006/relationships/oleObject" Target="../embeddings/oleObject20.bin"/><Relationship Id="rId52" Type="http://schemas.openxmlformats.org/officeDocument/2006/relationships/oleObject" Target="../embeddings/oleObject24.bin"/><Relationship Id="rId60" Type="http://schemas.openxmlformats.org/officeDocument/2006/relationships/image" Target="../media/image26.wmf"/><Relationship Id="rId65" Type="http://schemas.openxmlformats.org/officeDocument/2006/relationships/oleObject" Target="../embeddings/oleObject30.bin"/><Relationship Id="rId4" Type="http://schemas.openxmlformats.org/officeDocument/2006/relationships/image" Target="../media/image30.png"/><Relationship Id="rId9" Type="http://schemas.openxmlformats.org/officeDocument/2006/relationships/oleObject" Target="../embeddings/oleObject2.bin"/><Relationship Id="rId13" Type="http://schemas.openxmlformats.org/officeDocument/2006/relationships/oleObject" Target="../embeddings/oleObject4.bin"/><Relationship Id="rId18" Type="http://schemas.openxmlformats.org/officeDocument/2006/relationships/image" Target="../media/image6.wmf"/><Relationship Id="rId39"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AutoShape 23"/>
          <p:cNvSpPr>
            <a:spLocks noChangeArrowheads="1"/>
          </p:cNvSpPr>
          <p:nvPr/>
        </p:nvSpPr>
        <p:spPr bwMode="auto">
          <a:xfrm>
            <a:off x="914400" y="6313488"/>
            <a:ext cx="11658600" cy="914400"/>
          </a:xfrm>
          <a:prstGeom prst="roundRect">
            <a:avLst>
              <a:gd name="adj" fmla="val 50000"/>
            </a:avLst>
          </a:prstGeom>
          <a:solidFill>
            <a:srgbClr val="002060"/>
          </a:solidFill>
          <a:ln w="50800">
            <a:noFill/>
            <a:round/>
            <a:headEnd/>
            <a:tailEnd/>
          </a:ln>
          <a:effectLst>
            <a:outerShdw sx="1000" sy="1000" algn="ctr" rotWithShape="0">
              <a:srgbClr val="787878"/>
            </a:outerShdw>
          </a:effectLst>
        </p:spPr>
        <p:txBody>
          <a:bodyPr wrap="none" lIns="43748" tIns="21122" rIns="43748" bIns="21122" anchor="ctr"/>
          <a:lstStyle/>
          <a:p>
            <a:pPr algn="ctr" defTabSz="412750" eaLnBrk="0" hangingPunct="0">
              <a:defRPr/>
            </a:pPr>
            <a:r>
              <a:rPr lang="en-US" sz="4400" b="1" dirty="0">
                <a:solidFill>
                  <a:schemeClr val="bg1"/>
                </a:solidFill>
                <a:effectLst>
                  <a:outerShdw blurRad="38100" dist="38100" dir="2700000" algn="tl">
                    <a:srgbClr val="000000"/>
                  </a:outerShdw>
                </a:effectLst>
                <a:latin typeface="Verdana" pitchFamily="34" charset="0"/>
              </a:rPr>
              <a:t>	Abstract</a:t>
            </a:r>
          </a:p>
        </p:txBody>
      </p:sp>
      <p:sp>
        <p:nvSpPr>
          <p:cNvPr id="2075" name="AutoShape 27"/>
          <p:cNvSpPr>
            <a:spLocks noChangeArrowheads="1"/>
          </p:cNvSpPr>
          <p:nvPr/>
        </p:nvSpPr>
        <p:spPr bwMode="auto">
          <a:xfrm>
            <a:off x="6370638" y="838200"/>
            <a:ext cx="38282562" cy="3117850"/>
          </a:xfrm>
          <a:prstGeom prst="roundRect">
            <a:avLst>
              <a:gd name="adj" fmla="val 50000"/>
            </a:avLst>
          </a:prstGeom>
          <a:solidFill>
            <a:srgbClr val="002060"/>
          </a:solidFill>
          <a:ln w="38100">
            <a:noFill/>
            <a:round/>
            <a:headEnd/>
            <a:tailEnd/>
          </a:ln>
          <a:effectLst>
            <a:outerShdw sx="1000" sy="1000" algn="ctr" rotWithShape="0">
              <a:srgbClr val="787878"/>
            </a:outerShdw>
          </a:effectLst>
        </p:spPr>
        <p:txBody>
          <a:bodyPr lIns="196169" tIns="182880" rIns="196169" bIns="101091" anchor="ctr" anchorCtr="1"/>
          <a:lstStyle/>
          <a:p>
            <a:pPr algn="ctr" defTabSz="4806950">
              <a:defRPr/>
            </a:pPr>
            <a:r>
              <a:rPr lang="en-US" sz="8800" b="1" dirty="0">
                <a:solidFill>
                  <a:schemeClr val="bg1"/>
                </a:solidFill>
                <a:latin typeface="+mj-lt"/>
              </a:rPr>
              <a:t>Nonlinear </a:t>
            </a:r>
            <a:r>
              <a:rPr lang="en-US" sz="8800" b="1" dirty="0" err="1">
                <a:solidFill>
                  <a:schemeClr val="bg1"/>
                </a:solidFill>
                <a:latin typeface="+mj-lt"/>
              </a:rPr>
              <a:t>runup</a:t>
            </a:r>
            <a:r>
              <a:rPr lang="en-US" sz="8800" b="1" dirty="0">
                <a:solidFill>
                  <a:schemeClr val="bg1"/>
                </a:solidFill>
                <a:latin typeface="+mj-lt"/>
              </a:rPr>
              <a:t> resonance in a finite bay of variable parabolic cross-section</a:t>
            </a:r>
            <a:r>
              <a:rPr lang="en-CA" sz="8800" b="1" dirty="0">
                <a:solidFill>
                  <a:schemeClr val="bg1"/>
                </a:solidFill>
                <a:effectLst>
                  <a:outerShdw blurRad="38100" dist="38100" dir="2700000" algn="tl">
                    <a:srgbClr val="000000"/>
                  </a:outerShdw>
                </a:effectLst>
                <a:latin typeface="+mj-lt"/>
              </a:rPr>
              <a:t>                                                             </a:t>
            </a:r>
            <a:endParaRPr lang="en-US" sz="8800" b="1" i="1" baseline="30000" dirty="0">
              <a:solidFill>
                <a:schemeClr val="bg1"/>
              </a:solidFill>
              <a:effectLst>
                <a:outerShdw blurRad="38100" dist="38100" dir="2700000" algn="tl">
                  <a:srgbClr val="000000"/>
                </a:outerShdw>
              </a:effectLst>
              <a:latin typeface="+mj-lt"/>
            </a:endParaRPr>
          </a:p>
        </p:txBody>
      </p:sp>
      <p:sp>
        <p:nvSpPr>
          <p:cNvPr id="2" name="Text Box 79"/>
          <p:cNvSpPr txBox="1">
            <a:spLocks noChangeArrowheads="1"/>
          </p:cNvSpPr>
          <p:nvPr/>
        </p:nvSpPr>
        <p:spPr bwMode="auto">
          <a:xfrm>
            <a:off x="5791200" y="4191000"/>
            <a:ext cx="38588950" cy="1866900"/>
          </a:xfrm>
          <a:prstGeom prst="rect">
            <a:avLst/>
          </a:prstGeom>
          <a:noFill/>
          <a:ln w="12700">
            <a:noFill/>
            <a:miter lim="800000"/>
            <a:headEnd/>
            <a:tailEnd/>
          </a:ln>
          <a:effectLst>
            <a:outerShdw dist="35921" dir="2700000" algn="ctr" rotWithShape="0">
              <a:schemeClr val="tx1"/>
            </a:outerShdw>
          </a:effectLst>
        </p:spPr>
        <p:txBody>
          <a:bodyPr lIns="196169" tIns="101091" rIns="196169" bIns="101091">
            <a:spAutoFit/>
          </a:bodyPr>
          <a:lstStyle/>
          <a:p>
            <a:pPr algn="ctr" eaLnBrk="0" hangingPunct="0">
              <a:lnSpc>
                <a:spcPct val="90000"/>
              </a:lnSpc>
              <a:spcBef>
                <a:spcPct val="50000"/>
              </a:spcBef>
              <a:defRPr/>
            </a:pPr>
            <a:r>
              <a:rPr lang="tr-TR" sz="6000" b="1" dirty="0" err="1">
                <a:solidFill>
                  <a:srgbClr val="002060"/>
                </a:solidFill>
                <a:latin typeface="Verdana" pitchFamily="34" charset="0"/>
              </a:rPr>
              <a:t>Nazmi</a:t>
            </a:r>
            <a:r>
              <a:rPr lang="tr-TR" sz="6000" b="1" dirty="0">
                <a:solidFill>
                  <a:srgbClr val="002060"/>
                </a:solidFill>
                <a:latin typeface="Verdana" pitchFamily="34" charset="0"/>
              </a:rPr>
              <a:t> </a:t>
            </a:r>
            <a:r>
              <a:rPr lang="tr-TR" sz="6000" b="1" dirty="0" err="1">
                <a:solidFill>
                  <a:srgbClr val="002060"/>
                </a:solidFill>
                <a:latin typeface="Verdana" pitchFamily="34" charset="0"/>
              </a:rPr>
              <a:t>Postacioglu</a:t>
            </a:r>
            <a:r>
              <a:rPr lang="tr-TR" sz="6000" b="1" dirty="0">
                <a:solidFill>
                  <a:srgbClr val="002060"/>
                </a:solidFill>
                <a:latin typeface="Verdana" pitchFamily="34" charset="0"/>
              </a:rPr>
              <a:t> </a:t>
            </a:r>
            <a:r>
              <a:rPr lang="tr-TR" sz="6000" b="1" dirty="0" err="1">
                <a:solidFill>
                  <a:srgbClr val="002060"/>
                </a:solidFill>
                <a:latin typeface="Verdana" pitchFamily="34" charset="0"/>
              </a:rPr>
              <a:t>and</a:t>
            </a:r>
            <a:r>
              <a:rPr lang="tr-TR" sz="6000" b="1" dirty="0">
                <a:solidFill>
                  <a:srgbClr val="002060"/>
                </a:solidFill>
                <a:latin typeface="Verdana" pitchFamily="34" charset="0"/>
              </a:rPr>
              <a:t> M. Sinan </a:t>
            </a:r>
            <a:r>
              <a:rPr lang="tr-TR" sz="6000" b="1" dirty="0" err="1">
                <a:solidFill>
                  <a:srgbClr val="002060"/>
                </a:solidFill>
                <a:latin typeface="Verdana" pitchFamily="34" charset="0"/>
              </a:rPr>
              <a:t>Özeren</a:t>
            </a:r>
            <a:r>
              <a:rPr lang="en-CA" sz="8000" b="1" baseline="30000" dirty="0">
                <a:solidFill>
                  <a:srgbClr val="002060"/>
                </a:solidFill>
                <a:latin typeface="Verdana" pitchFamily="34" charset="0"/>
              </a:rPr>
              <a:t/>
            </a:r>
            <a:br>
              <a:rPr lang="en-CA" sz="8000" b="1" baseline="30000" dirty="0">
                <a:solidFill>
                  <a:srgbClr val="002060"/>
                </a:solidFill>
                <a:latin typeface="Verdana" pitchFamily="34" charset="0"/>
              </a:rPr>
            </a:br>
            <a:r>
              <a:rPr lang="en-CA" sz="8000" b="1" baseline="30000" dirty="0">
                <a:solidFill>
                  <a:srgbClr val="002060"/>
                </a:solidFill>
                <a:latin typeface="Verdana" pitchFamily="34" charset="0"/>
              </a:rPr>
              <a:t> </a:t>
            </a:r>
            <a:r>
              <a:rPr lang="tr-TR" sz="6000" b="1" dirty="0" err="1">
                <a:solidFill>
                  <a:srgbClr val="002060"/>
                </a:solidFill>
                <a:latin typeface="Verdana" pitchFamily="34" charset="0"/>
              </a:rPr>
              <a:t>Istanbul</a:t>
            </a:r>
            <a:r>
              <a:rPr lang="tr-TR" sz="6000" b="1" dirty="0">
                <a:solidFill>
                  <a:srgbClr val="002060"/>
                </a:solidFill>
                <a:latin typeface="Verdana" pitchFamily="34" charset="0"/>
              </a:rPr>
              <a:t> </a:t>
            </a:r>
            <a:r>
              <a:rPr lang="tr-TR" sz="6000" b="1" dirty="0" err="1">
                <a:solidFill>
                  <a:srgbClr val="002060"/>
                </a:solidFill>
                <a:latin typeface="Verdana" pitchFamily="34" charset="0"/>
              </a:rPr>
              <a:t>Technical</a:t>
            </a:r>
            <a:r>
              <a:rPr lang="tr-TR" sz="6000" b="1" dirty="0">
                <a:solidFill>
                  <a:srgbClr val="002060"/>
                </a:solidFill>
                <a:latin typeface="Verdana" pitchFamily="34" charset="0"/>
              </a:rPr>
              <a:t> </a:t>
            </a:r>
            <a:r>
              <a:rPr lang="tr-TR" sz="6000" b="1" dirty="0" err="1">
                <a:solidFill>
                  <a:srgbClr val="002060"/>
                </a:solidFill>
                <a:latin typeface="Verdana" pitchFamily="34" charset="0"/>
              </a:rPr>
              <a:t>University</a:t>
            </a:r>
            <a:endParaRPr lang="en-US" sz="6000" b="1" dirty="0">
              <a:solidFill>
                <a:srgbClr val="002060"/>
              </a:solidFill>
              <a:latin typeface="Verdana" pitchFamily="34" charset="0"/>
            </a:endParaRPr>
          </a:p>
        </p:txBody>
      </p:sp>
      <p:grpSp>
        <p:nvGrpSpPr>
          <p:cNvPr id="62" name="Group 27"/>
          <p:cNvGrpSpPr>
            <a:grpSpLocks/>
          </p:cNvGrpSpPr>
          <p:nvPr/>
        </p:nvGrpSpPr>
        <p:grpSpPr bwMode="auto">
          <a:xfrm>
            <a:off x="0" y="0"/>
            <a:ext cx="51206400" cy="32918400"/>
            <a:chOff x="0" y="0"/>
            <a:chExt cx="51206400" cy="32918400"/>
          </a:xfrm>
          <a:solidFill>
            <a:schemeClr val="bg2">
              <a:lumMod val="40000"/>
              <a:lumOff val="60000"/>
            </a:schemeClr>
          </a:solidFill>
        </p:grpSpPr>
        <p:sp>
          <p:nvSpPr>
            <p:cNvPr id="21" name="Rectangle 20"/>
            <p:cNvSpPr/>
            <p:nvPr/>
          </p:nvSpPr>
          <p:spPr>
            <a:xfrm>
              <a:off x="0" y="0"/>
              <a:ext cx="914400" cy="32918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a:xfrm>
              <a:off x="50292000" y="0"/>
              <a:ext cx="914400" cy="32918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2080200"/>
              <a:ext cx="493776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Rectangle 26"/>
            <p:cNvSpPr/>
            <p:nvPr/>
          </p:nvSpPr>
          <p:spPr>
            <a:xfrm>
              <a:off x="914400" y="0"/>
              <a:ext cx="49377600" cy="762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60" name="TextBox 3"/>
          <p:cNvSpPr txBox="1">
            <a:spLocks noChangeArrowheads="1"/>
          </p:cNvSpPr>
          <p:nvPr/>
        </p:nvSpPr>
        <p:spPr bwMode="auto">
          <a:xfrm>
            <a:off x="914400" y="7380288"/>
            <a:ext cx="116586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ru-RU" sz="3600" dirty="0"/>
              <a:t>During the recent years, several interesting studies published on the non-linear runup of Tsunamis and other incident waves in channels and bays. Most of these studies use Riemann invariants to tackle the nonlinearities associate with both the incident and reflected phases. However, all of these studies assume that the waves get generated within the bay (essentially assuming bays extending into infinity), rather than </a:t>
            </a:r>
            <a:r>
              <a:rPr lang="en-US" altLang="ru-RU" sz="3600" dirty="0" err="1"/>
              <a:t>conisdering</a:t>
            </a:r>
            <a:r>
              <a:rPr lang="en-US" altLang="ru-RU" sz="3600" dirty="0"/>
              <a:t> a wave that has been generated in the open sea. Such waves would be reflected not just by the shoreline but also by the bay mouth. This is a setting where a resonance can be induced within the bay. We investigate this problem  with a modal approach.</a:t>
            </a:r>
            <a:endParaRPr lang="en-US" altLang="ru-RU" sz="3600" i="1" dirty="0"/>
          </a:p>
        </p:txBody>
      </p:sp>
      <p:sp>
        <p:nvSpPr>
          <p:cNvPr id="30" name="AutoShape 19"/>
          <p:cNvSpPr>
            <a:spLocks noChangeArrowheads="1"/>
          </p:cNvSpPr>
          <p:nvPr/>
        </p:nvSpPr>
        <p:spPr bwMode="auto">
          <a:xfrm>
            <a:off x="990600" y="15163800"/>
            <a:ext cx="11658600" cy="914400"/>
          </a:xfrm>
          <a:prstGeom prst="roundRect">
            <a:avLst>
              <a:gd name="adj" fmla="val 50000"/>
            </a:avLst>
          </a:prstGeom>
          <a:solidFill>
            <a:srgbClr val="002060"/>
          </a:solidFill>
          <a:ln w="50800">
            <a:noFill/>
            <a:round/>
            <a:headEnd/>
            <a:tailEnd/>
          </a:ln>
          <a:effectLst>
            <a:outerShdw sx="1000" sy="1000" algn="ctr" rotWithShape="0">
              <a:srgbClr val="787878"/>
            </a:outerShdw>
          </a:effectLst>
        </p:spPr>
        <p:txBody>
          <a:bodyPr wrap="none" lIns="43748" tIns="21122" rIns="43748" bIns="21122" anchor="ctr"/>
          <a:lstStyle/>
          <a:p>
            <a:pPr algn="ctr" defTabSz="412750" eaLnBrk="0" hangingPunct="0">
              <a:defRPr/>
            </a:pPr>
            <a:r>
              <a:rPr lang="en-US" sz="4400" b="1" dirty="0">
                <a:solidFill>
                  <a:schemeClr val="bg1"/>
                </a:solidFill>
                <a:effectLst>
                  <a:outerShdw blurRad="38100" dist="38100" dir="2700000" algn="tl">
                    <a:srgbClr val="000000"/>
                  </a:outerShdw>
                </a:effectLst>
                <a:latin typeface="Verdana" pitchFamily="34" charset="0"/>
              </a:rPr>
              <a:t>	Background</a:t>
            </a:r>
          </a:p>
        </p:txBody>
      </p:sp>
      <p:sp>
        <p:nvSpPr>
          <p:cNvPr id="1062" name="TextBox 15"/>
          <p:cNvSpPr txBox="1">
            <a:spLocks noChangeArrowheads="1"/>
          </p:cNvSpPr>
          <p:nvPr/>
        </p:nvSpPr>
        <p:spPr bwMode="auto">
          <a:xfrm>
            <a:off x="29337000" y="9742488"/>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ru-RU"/>
          </a:p>
        </p:txBody>
      </p:sp>
      <p:sp>
        <p:nvSpPr>
          <p:cNvPr id="1063" name="TextBox 2057"/>
          <p:cNvSpPr txBox="1">
            <a:spLocks noChangeArrowheads="1"/>
          </p:cNvSpPr>
          <p:nvPr/>
        </p:nvSpPr>
        <p:spPr bwMode="auto">
          <a:xfrm>
            <a:off x="26060400" y="7456488"/>
            <a:ext cx="11277600" cy="2163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612775" eaLnBrk="0" hangingPunct="0">
              <a:defRPr sz="2400">
                <a:solidFill>
                  <a:schemeClr val="tx1"/>
                </a:solidFill>
                <a:latin typeface="Times New Roman" panose="02020603050405020304" pitchFamily="18" charset="0"/>
              </a:defRPr>
            </a:lvl1pPr>
            <a:lvl2pPr marL="174625" indent="-174625" defTabSz="612775" eaLnBrk="0" hangingPunct="0">
              <a:defRPr sz="2400">
                <a:solidFill>
                  <a:schemeClr val="tx1"/>
                </a:solidFill>
                <a:latin typeface="Times New Roman" panose="02020603050405020304" pitchFamily="18" charset="0"/>
              </a:defRPr>
            </a:lvl2pPr>
            <a:lvl3pPr marL="1143000" indent="-228600" defTabSz="612775" eaLnBrk="0" hangingPunct="0">
              <a:defRPr sz="2400">
                <a:solidFill>
                  <a:schemeClr val="tx1"/>
                </a:solidFill>
                <a:latin typeface="Times New Roman" panose="02020603050405020304" pitchFamily="18" charset="0"/>
              </a:defRPr>
            </a:lvl3pPr>
            <a:lvl4pPr marL="1600200" indent="-228600" defTabSz="612775" eaLnBrk="0" hangingPunct="0">
              <a:defRPr sz="2400">
                <a:solidFill>
                  <a:schemeClr val="tx1"/>
                </a:solidFill>
                <a:latin typeface="Times New Roman" panose="02020603050405020304" pitchFamily="18" charset="0"/>
              </a:defRPr>
            </a:lvl4pPr>
            <a:lvl5pPr marL="2057400" indent="-228600" defTabSz="612775" eaLnBrk="0" hangingPunct="0">
              <a:defRPr sz="2400">
                <a:solidFill>
                  <a:schemeClr val="tx1"/>
                </a:solidFill>
                <a:latin typeface="Times New Roman" panose="02020603050405020304" pitchFamily="18" charset="0"/>
              </a:defRPr>
            </a:lvl5pPr>
            <a:lvl6pPr marL="2514600" indent="-228600" defTabSz="6127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6127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6127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lvl="1">
              <a:buFont typeface="Wingdings" panose="05000000000000000000" pitchFamily="2" charset="2"/>
              <a:buChar char="Ø"/>
            </a:pPr>
            <a:r>
              <a:rPr lang="tr-TR" altLang="ru-RU" sz="3600"/>
              <a:t>Now, if the wavelenght of the incident wave is larger than </a:t>
            </a:r>
          </a:p>
          <a:p>
            <a:pPr lvl="1">
              <a:buFont typeface="Wingdings" panose="05000000000000000000" pitchFamily="2" charset="2"/>
              <a:buChar char="Ø"/>
            </a:pPr>
            <a:r>
              <a:rPr lang="tr-TR" altLang="ru-RU" sz="3600"/>
              <a:t>       , then </a:t>
            </a:r>
            <a:r>
              <a:rPr lang="en-US" altLang="ru-RU" sz="3600"/>
              <a:t>only one </a:t>
            </a:r>
            <a:r>
              <a:rPr lang="tr-TR" altLang="ru-RU" sz="3600"/>
              <a:t>of the </a:t>
            </a:r>
            <a:r>
              <a:rPr lang="en-US" altLang="ru-RU" sz="3600"/>
              <a:t>eigenvalue</a:t>
            </a:r>
            <a:r>
              <a:rPr lang="tr-TR" altLang="ru-RU" sz="3600"/>
              <a:t>s</a:t>
            </a:r>
            <a:r>
              <a:rPr lang="en-US" altLang="ru-RU" sz="3600"/>
              <a:t> will be negative </a:t>
            </a:r>
            <a:r>
              <a:rPr lang="tr-TR" altLang="ru-RU" sz="3600"/>
              <a:t>, in other words</a:t>
            </a:r>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r>
              <a:rPr lang="tr-TR" altLang="ru-RU" sz="3600"/>
              <a:t>The proposed solution is then</a:t>
            </a:r>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r>
              <a:rPr lang="tr-TR" altLang="ru-RU" sz="3600"/>
              <a:t>where         are the elements of the eigenvector matrix corresponding  to the generalized eigenvalue problem. The p</a:t>
            </a:r>
            <a:r>
              <a:rPr lang="en-US" altLang="ru-RU" sz="3600"/>
              <a:t>hase factor  will be found in a way to insure a smooth transition to the solution found by </a:t>
            </a:r>
            <a:r>
              <a:rPr lang="tr-TR" altLang="ru-RU" sz="3600"/>
              <a:t> </a:t>
            </a:r>
            <a:r>
              <a:rPr lang="en-US" altLang="ru-RU" sz="3600"/>
              <a:t>Didenkulova and Pelinovsky</a:t>
            </a:r>
            <a:r>
              <a:rPr lang="tr-TR" altLang="ru-RU" sz="3600"/>
              <a:t> </a:t>
            </a:r>
            <a:r>
              <a:rPr lang="en-US" altLang="ru-RU" sz="3600"/>
              <a:t>(2011) . Their s</a:t>
            </a:r>
            <a:r>
              <a:rPr lang="tr-TR" altLang="ru-RU" sz="3600"/>
              <a:t>o</a:t>
            </a:r>
            <a:r>
              <a:rPr lang="en-US" altLang="ru-RU" sz="3600"/>
              <a:t>lution in the linear limit reads</a:t>
            </a:r>
            <a:endParaRPr lang="tr-TR" altLang="ru-RU" sz="3600"/>
          </a:p>
          <a:p>
            <a:endParaRPr lang="tr-TR" altLang="ru-RU" sz="3600"/>
          </a:p>
          <a:p>
            <a:endParaRPr lang="tr-TR" altLang="ru-RU" sz="3600"/>
          </a:p>
          <a:p>
            <a:endParaRPr lang="tr-TR" altLang="ru-RU" sz="3600"/>
          </a:p>
          <a:p>
            <a:endParaRPr lang="tr-TR" altLang="ru-RU" sz="3600"/>
          </a:p>
          <a:p>
            <a:endParaRPr lang="tr-TR" altLang="ru-RU" sz="3600"/>
          </a:p>
          <a:p>
            <a:endParaRPr lang="tr-TR" altLang="ru-RU" sz="3600"/>
          </a:p>
          <a:p>
            <a:r>
              <a:rPr lang="tr-TR" altLang="ru-RU" sz="3600"/>
              <a:t>The first term in our solution and this solution abover by Didenkulova and Pelinovsky have the same logarithmic derivative at              which reads</a:t>
            </a:r>
          </a:p>
          <a:p>
            <a:endParaRPr lang="tr-TR" altLang="ru-RU" sz="3600"/>
          </a:p>
          <a:p>
            <a:endParaRPr lang="tr-TR" altLang="ru-RU" sz="3600"/>
          </a:p>
          <a:p>
            <a:endParaRPr lang="tr-TR" altLang="ru-RU" sz="36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tr-TR" altLang="ru-RU" sz="3200"/>
          </a:p>
          <a:p>
            <a:pPr lvl="1">
              <a:buFont typeface="Wingdings" panose="05000000000000000000" pitchFamily="2" charset="2"/>
              <a:buChar char="Ø"/>
            </a:pPr>
            <a:endParaRPr lang="en-US" altLang="ru-RU" sz="3200"/>
          </a:p>
        </p:txBody>
      </p:sp>
      <p:sp>
        <p:nvSpPr>
          <p:cNvPr id="1064" name="TextBox 55"/>
          <p:cNvSpPr txBox="1">
            <a:spLocks noChangeArrowheads="1"/>
          </p:cNvSpPr>
          <p:nvPr/>
        </p:nvSpPr>
        <p:spPr bwMode="auto">
          <a:xfrm>
            <a:off x="38176200" y="7772400"/>
            <a:ext cx="11734800" cy="20590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Ø"/>
            </a:pPr>
            <a:r>
              <a:rPr lang="tr-TR" altLang="ru-RU" sz="3600" dirty="0" err="1"/>
              <a:t>To</a:t>
            </a:r>
            <a:r>
              <a:rPr lang="tr-TR" altLang="ru-RU" sz="3600" dirty="0"/>
              <a:t> </a:t>
            </a:r>
            <a:r>
              <a:rPr lang="tr-TR" altLang="ru-RU" sz="3600" dirty="0" err="1"/>
              <a:t>macth</a:t>
            </a:r>
            <a:r>
              <a:rPr lang="tr-TR" altLang="ru-RU" sz="3600" dirty="0"/>
              <a:t> </a:t>
            </a:r>
            <a:r>
              <a:rPr lang="tr-TR" altLang="ru-RU" sz="3600" dirty="0" err="1"/>
              <a:t>the</a:t>
            </a:r>
            <a:r>
              <a:rPr lang="tr-TR" altLang="ru-RU" sz="3600" dirty="0"/>
              <a:t>  </a:t>
            </a:r>
            <a:r>
              <a:rPr lang="tr-TR" altLang="ru-RU" sz="3600" dirty="0" err="1"/>
              <a:t>free</a:t>
            </a:r>
            <a:r>
              <a:rPr lang="tr-TR" altLang="ru-RU" sz="3600" dirty="0"/>
              <a:t> </a:t>
            </a:r>
            <a:r>
              <a:rPr lang="tr-TR" altLang="ru-RU" sz="3600" dirty="0" err="1"/>
              <a:t>surface</a:t>
            </a:r>
            <a:r>
              <a:rPr lang="tr-TR" altLang="ru-RU" sz="3600" dirty="0"/>
              <a:t> at </a:t>
            </a:r>
            <a:r>
              <a:rPr lang="tr-TR" altLang="ru-RU" sz="3600" dirty="0" err="1"/>
              <a:t>the</a:t>
            </a:r>
            <a:r>
              <a:rPr lang="tr-TR" altLang="ru-RU" sz="3600" dirty="0"/>
              <a:t> </a:t>
            </a:r>
            <a:r>
              <a:rPr lang="tr-TR" altLang="ru-RU" sz="3600" dirty="0" err="1"/>
              <a:t>channel</a:t>
            </a:r>
            <a:r>
              <a:rPr lang="tr-TR" altLang="ru-RU" sz="3600" dirty="0"/>
              <a:t> </a:t>
            </a:r>
            <a:r>
              <a:rPr lang="tr-TR" altLang="ru-RU" sz="3600" dirty="0" err="1"/>
              <a:t>mouth</a:t>
            </a:r>
            <a:r>
              <a:rPr lang="tr-TR" altLang="ru-RU" sz="3600" dirty="0"/>
              <a:t>, </a:t>
            </a:r>
            <a:r>
              <a:rPr lang="tr-TR" altLang="ru-RU" sz="3600" dirty="0" err="1"/>
              <a:t>we</a:t>
            </a:r>
            <a:r>
              <a:rPr lang="tr-TR" altLang="ru-RU" sz="3600" dirty="0"/>
              <a:t> </a:t>
            </a:r>
            <a:r>
              <a:rPr lang="tr-TR" altLang="ru-RU" sz="3600" dirty="0" err="1"/>
              <a:t>have</a:t>
            </a:r>
            <a:r>
              <a:rPr lang="tr-TR" altLang="ru-RU" sz="3600" dirty="0"/>
              <a:t> </a:t>
            </a:r>
            <a:r>
              <a:rPr lang="tr-TR" altLang="ru-RU" sz="3600" dirty="0" err="1"/>
              <a:t>the</a:t>
            </a:r>
            <a:r>
              <a:rPr lang="tr-TR" altLang="ru-RU" sz="3600" dirty="0"/>
              <a:t> </a:t>
            </a:r>
            <a:r>
              <a:rPr lang="tr-TR" altLang="ru-RU" sz="3600" dirty="0" err="1"/>
              <a:t>following</a:t>
            </a:r>
            <a:r>
              <a:rPr lang="tr-TR" altLang="ru-RU" sz="3600" dirty="0"/>
              <a:t> </a:t>
            </a:r>
            <a:r>
              <a:rPr lang="tr-TR" altLang="ru-RU" sz="3600" dirty="0" err="1"/>
              <a:t>solutions</a:t>
            </a:r>
            <a:r>
              <a:rPr lang="tr-TR" altLang="ru-RU" sz="3600" dirty="0"/>
              <a:t> </a:t>
            </a:r>
            <a:r>
              <a:rPr lang="tr-TR" altLang="ru-RU" sz="3600" dirty="0" err="1"/>
              <a:t>for</a:t>
            </a:r>
            <a:r>
              <a:rPr lang="tr-TR" altLang="ru-RU" sz="3600" dirty="0"/>
              <a:t> </a:t>
            </a:r>
            <a:r>
              <a:rPr lang="tr-TR" altLang="ru-RU" sz="3600" dirty="0" err="1"/>
              <a:t>the</a:t>
            </a:r>
            <a:r>
              <a:rPr lang="tr-TR" altLang="ru-RU" sz="3600" dirty="0"/>
              <a:t> </a:t>
            </a:r>
            <a:r>
              <a:rPr lang="tr-TR" altLang="ru-RU" sz="3600" dirty="0" err="1"/>
              <a:t>outer</a:t>
            </a:r>
            <a:r>
              <a:rPr lang="tr-TR" altLang="ru-RU" sz="3600" dirty="0"/>
              <a:t> </a:t>
            </a:r>
            <a:r>
              <a:rPr lang="tr-TR" altLang="ru-RU" sz="3600" dirty="0" err="1"/>
              <a:t>side</a:t>
            </a: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r>
              <a:rPr lang="tr-TR" altLang="ru-RU" sz="3600" dirty="0" err="1"/>
              <a:t>and</a:t>
            </a:r>
            <a:r>
              <a:rPr lang="tr-TR" altLang="ru-RU" sz="3600" dirty="0"/>
              <a:t> </a:t>
            </a:r>
            <a:r>
              <a:rPr lang="tr-TR" altLang="ru-RU" sz="3600" dirty="0" err="1"/>
              <a:t>the</a:t>
            </a:r>
            <a:r>
              <a:rPr lang="tr-TR" altLang="ru-RU" sz="3600" dirty="0"/>
              <a:t> </a:t>
            </a:r>
            <a:r>
              <a:rPr lang="tr-TR" altLang="ru-RU" sz="3600" dirty="0" err="1"/>
              <a:t>flux</a:t>
            </a:r>
            <a:r>
              <a:rPr lang="tr-TR" altLang="ru-RU" sz="3600" dirty="0"/>
              <a:t> </a:t>
            </a:r>
            <a:r>
              <a:rPr lang="tr-TR" altLang="ru-RU" sz="3600" dirty="0" err="1"/>
              <a:t>associated</a:t>
            </a:r>
            <a:r>
              <a:rPr lang="tr-TR" altLang="ru-RU" sz="3600" dirty="0"/>
              <a:t> </a:t>
            </a:r>
            <a:r>
              <a:rPr lang="tr-TR" altLang="ru-RU" sz="3600" dirty="0" err="1"/>
              <a:t>with</a:t>
            </a:r>
            <a:r>
              <a:rPr lang="tr-TR" altLang="ru-RU" sz="3600" dirty="0"/>
              <a:t> </a:t>
            </a:r>
            <a:r>
              <a:rPr lang="tr-TR" altLang="ru-RU" sz="3600" dirty="0" err="1"/>
              <a:t>this</a:t>
            </a:r>
            <a:r>
              <a:rPr lang="tr-TR" altLang="ru-RU" sz="3600" dirty="0"/>
              <a:t> is </a:t>
            </a:r>
            <a:r>
              <a:rPr lang="tr-TR" altLang="ru-RU" sz="3600" dirty="0" err="1"/>
              <a:t>then</a:t>
            </a:r>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r>
              <a:rPr lang="tr-TR" altLang="ru-RU" sz="3600" dirty="0" err="1"/>
              <a:t>where</a:t>
            </a:r>
            <a:r>
              <a:rPr lang="tr-TR" altLang="ru-RU" sz="3600" dirty="0"/>
              <a:t> </a:t>
            </a:r>
            <a:r>
              <a:rPr lang="tr-TR" altLang="ru-RU" sz="3600" dirty="0" err="1"/>
              <a:t>the</a:t>
            </a:r>
            <a:r>
              <a:rPr lang="tr-TR" altLang="ru-RU" sz="3600" dirty="0"/>
              <a:t> </a:t>
            </a:r>
            <a:r>
              <a:rPr lang="tr-TR" altLang="ru-RU" sz="3600" dirty="0" err="1"/>
              <a:t>coefficients</a:t>
            </a:r>
            <a:r>
              <a:rPr lang="tr-TR" altLang="ru-RU" sz="3600" dirty="0"/>
              <a:t> </a:t>
            </a:r>
            <a:r>
              <a:rPr lang="tr-TR" altLang="ru-RU" sz="3600" dirty="0" err="1"/>
              <a:t>are</a:t>
            </a:r>
            <a:r>
              <a:rPr lang="tr-TR" altLang="ru-RU" sz="3600" dirty="0"/>
              <a:t>  </a:t>
            </a:r>
            <a:r>
              <a:rPr lang="tr-TR" altLang="ru-RU" sz="3600" dirty="0" err="1"/>
              <a:t>calculated</a:t>
            </a:r>
            <a:r>
              <a:rPr lang="tr-TR" altLang="ru-RU" sz="3600" dirty="0"/>
              <a:t> </a:t>
            </a:r>
            <a:r>
              <a:rPr lang="tr-TR" altLang="ru-RU" sz="3600" dirty="0" err="1"/>
              <a:t>so</a:t>
            </a:r>
            <a:r>
              <a:rPr lang="tr-TR" altLang="ru-RU" sz="3600" dirty="0"/>
              <a:t> as </a:t>
            </a:r>
            <a:r>
              <a:rPr lang="tr-TR" altLang="ru-RU" sz="3600" dirty="0" err="1"/>
              <a:t>to</a:t>
            </a:r>
            <a:r>
              <a:rPr lang="tr-TR" altLang="ru-RU" sz="3600" dirty="0"/>
              <a:t> minimize </a:t>
            </a:r>
            <a:r>
              <a:rPr lang="tr-TR" altLang="ru-RU" sz="3600" dirty="0" err="1"/>
              <a:t>the</a:t>
            </a:r>
            <a:r>
              <a:rPr lang="tr-TR" altLang="ru-RU" sz="3600" dirty="0"/>
              <a:t> </a:t>
            </a:r>
            <a:r>
              <a:rPr lang="tr-TR" altLang="ru-RU" sz="3600" dirty="0" err="1"/>
              <a:t>following</a:t>
            </a:r>
            <a:r>
              <a:rPr lang="tr-TR" altLang="ru-RU" sz="3600" dirty="0"/>
              <a:t> </a:t>
            </a:r>
            <a:r>
              <a:rPr lang="tr-TR" altLang="ru-RU" sz="3600" dirty="0" err="1"/>
              <a:t>penalty</a:t>
            </a:r>
            <a:r>
              <a:rPr lang="tr-TR" altLang="ru-RU" sz="3600" dirty="0"/>
              <a:t> integral</a:t>
            </a:r>
          </a:p>
          <a:p>
            <a:pPr eaLnBrk="1" hangingPunct="1"/>
            <a:endParaRPr lang="tr-TR" altLang="ru-RU" sz="3600" dirty="0"/>
          </a:p>
          <a:p>
            <a:pPr eaLnBrk="1" hangingPunct="1"/>
            <a:endParaRPr lang="tr-TR" altLang="ru-RU" sz="3600" dirty="0"/>
          </a:p>
          <a:p>
            <a:pPr eaLnBrk="1" hangingPunct="1"/>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marL="0" indent="0" eaLnBrk="1" hangingPunct="1"/>
            <a:r>
              <a:rPr lang="en-US" altLang="ru-RU" sz="3600" b="1" dirty="0"/>
              <a:t>Reference</a:t>
            </a:r>
          </a:p>
          <a:p>
            <a:pPr marL="0" indent="0" eaLnBrk="1" hangingPunct="1"/>
            <a:r>
              <a:rPr lang="en-US" altLang="ru-RU" sz="3600" b="1" dirty="0"/>
              <a:t>[1]</a:t>
            </a:r>
            <a:r>
              <a:rPr lang="en-US" altLang="ru-RU" sz="3600" dirty="0"/>
              <a:t> </a:t>
            </a:r>
            <a:r>
              <a:rPr lang="en-US" altLang="ru-RU" sz="3600" dirty="0" err="1"/>
              <a:t>Didenkulova</a:t>
            </a:r>
            <a:r>
              <a:rPr lang="en-US" altLang="ru-RU" sz="3600" dirty="0"/>
              <a:t> I, </a:t>
            </a:r>
            <a:r>
              <a:rPr lang="en-US" altLang="ru-RU" sz="3600" dirty="0" err="1"/>
              <a:t>Pelinovski</a:t>
            </a:r>
            <a:r>
              <a:rPr lang="en-US" altLang="ru-RU" sz="3600" dirty="0"/>
              <a:t> E. </a:t>
            </a:r>
            <a:r>
              <a:rPr lang="en-US" altLang="ru-RU" sz="3600" i="1" dirty="0"/>
              <a:t>Phys. of fluids </a:t>
            </a:r>
            <a:r>
              <a:rPr lang="en-US" altLang="ru-RU" sz="3600" b="1" dirty="0"/>
              <a:t>23 </a:t>
            </a:r>
            <a:r>
              <a:rPr lang="en-US" altLang="ru-RU" sz="3600" dirty="0"/>
              <a:t>086602 (2011)</a:t>
            </a:r>
            <a:endParaRPr lang="tr-TR" altLang="ru-RU" sz="3600" b="1" i="1" dirty="0"/>
          </a:p>
          <a:p>
            <a:pPr eaLnBrk="1" hangingPunct="1">
              <a:buFont typeface="Wingdings" panose="05000000000000000000" pitchFamily="2" charset="2"/>
              <a:buChar char="Ø"/>
            </a:pPr>
            <a:endParaRPr lang="tr-TR" altLang="ru-RU" sz="3600" i="1"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tr-TR" altLang="ru-RU" sz="3600" dirty="0"/>
          </a:p>
          <a:p>
            <a:pPr eaLnBrk="1" hangingPunct="1">
              <a:buFont typeface="Wingdings" panose="05000000000000000000" pitchFamily="2" charset="2"/>
              <a:buChar char="Ø"/>
            </a:pPr>
            <a:endParaRPr lang="en-US" altLang="ru-RU" sz="3600" dirty="0"/>
          </a:p>
        </p:txBody>
      </p:sp>
      <p:sp>
        <p:nvSpPr>
          <p:cNvPr id="1065" name="TextBox 144"/>
          <p:cNvSpPr txBox="1">
            <a:spLocks noChangeArrowheads="1"/>
          </p:cNvSpPr>
          <p:nvPr/>
        </p:nvSpPr>
        <p:spPr bwMode="auto">
          <a:xfrm>
            <a:off x="13411200" y="7391400"/>
            <a:ext cx="11582400" cy="327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ru-RU" sz="3600" dirty="0" err="1"/>
              <a:t>If</a:t>
            </a:r>
            <a:r>
              <a:rPr lang="tr-TR" altLang="ru-RU" sz="3600" dirty="0"/>
              <a:t> </a:t>
            </a:r>
            <a:r>
              <a:rPr lang="tr-TR" altLang="ru-RU" sz="3600" dirty="0" err="1"/>
              <a:t>we</a:t>
            </a:r>
            <a:r>
              <a:rPr lang="tr-TR" altLang="ru-RU" sz="3600" dirty="0"/>
              <a:t> </a:t>
            </a:r>
            <a:r>
              <a:rPr lang="tr-TR" altLang="ru-RU" sz="3600" dirty="0" err="1"/>
              <a:t>now</a:t>
            </a:r>
            <a:r>
              <a:rPr lang="tr-TR" altLang="ru-RU" sz="3600" dirty="0"/>
              <a:t> </a:t>
            </a:r>
            <a:r>
              <a:rPr lang="tr-TR" altLang="ru-RU" sz="3600" dirty="0" err="1"/>
              <a:t>make</a:t>
            </a:r>
            <a:r>
              <a:rPr lang="tr-TR" altLang="ru-RU" sz="3600" dirty="0"/>
              <a:t> a </a:t>
            </a:r>
            <a:r>
              <a:rPr lang="tr-TR" altLang="ru-RU" sz="3600" dirty="0" err="1"/>
              <a:t>cylindrical</a:t>
            </a:r>
            <a:r>
              <a:rPr lang="tr-TR" altLang="ru-RU" sz="3600" dirty="0"/>
              <a:t> </a:t>
            </a:r>
            <a:r>
              <a:rPr lang="tr-TR" altLang="ru-RU" sz="3600" dirty="0" err="1"/>
              <a:t>approxiamtion</a:t>
            </a:r>
            <a:r>
              <a:rPr lang="tr-TR" altLang="ru-RU" sz="3600" dirty="0"/>
              <a:t> at </a:t>
            </a:r>
            <a:r>
              <a:rPr lang="tr-TR" altLang="ru-RU" sz="3600" dirty="0" err="1"/>
              <a:t>the</a:t>
            </a:r>
            <a:r>
              <a:rPr lang="tr-TR" altLang="ru-RU" sz="3600" dirty="0"/>
              <a:t> </a:t>
            </a:r>
            <a:r>
              <a:rPr lang="tr-TR" altLang="ru-RU" sz="3600" dirty="0" err="1"/>
              <a:t>mouth</a:t>
            </a:r>
            <a:r>
              <a:rPr lang="tr-TR" altLang="ru-RU" sz="3600" dirty="0"/>
              <a:t> of </a:t>
            </a:r>
            <a:r>
              <a:rPr lang="tr-TR" altLang="ru-RU" sz="3600" dirty="0" err="1"/>
              <a:t>the</a:t>
            </a:r>
            <a:r>
              <a:rPr lang="tr-TR" altLang="ru-RU" sz="3600" dirty="0"/>
              <a:t> </a:t>
            </a:r>
            <a:r>
              <a:rPr lang="tr-TR" altLang="ru-RU" sz="3600" dirty="0" err="1"/>
              <a:t>channel</a:t>
            </a:r>
            <a:r>
              <a:rPr lang="tr-TR" altLang="ru-RU" sz="3600" dirty="0"/>
              <a:t>, </a:t>
            </a:r>
            <a:r>
              <a:rPr lang="tr-TR" altLang="ru-RU" sz="3600" dirty="0" err="1"/>
              <a:t>then</a:t>
            </a:r>
            <a:r>
              <a:rPr lang="tr-TR" altLang="ru-RU" sz="3600" dirty="0"/>
              <a:t> </a:t>
            </a:r>
            <a:r>
              <a:rPr lang="tr-TR" altLang="ru-RU" sz="3600" dirty="0" err="1"/>
              <a:t>we</a:t>
            </a:r>
            <a:r>
              <a:rPr lang="tr-TR" altLang="ru-RU" sz="3600" dirty="0"/>
              <a:t> </a:t>
            </a:r>
            <a:r>
              <a:rPr lang="tr-TR" altLang="ru-RU" sz="3600" dirty="0" err="1"/>
              <a:t>obtain</a:t>
            </a:r>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r>
              <a:rPr lang="tr-TR" altLang="ru-RU" sz="3600" dirty="0" err="1"/>
              <a:t>Now</a:t>
            </a:r>
            <a:r>
              <a:rPr lang="tr-TR" altLang="ru-RU" sz="3600" dirty="0"/>
              <a:t> </a:t>
            </a:r>
            <a:r>
              <a:rPr lang="tr-TR" altLang="ru-RU" sz="3600" dirty="0" err="1"/>
              <a:t>let</a:t>
            </a:r>
            <a:r>
              <a:rPr lang="tr-TR" altLang="ru-RU" sz="3600" dirty="0"/>
              <a:t> us </a:t>
            </a:r>
            <a:r>
              <a:rPr lang="tr-TR" altLang="ru-RU" sz="3600" dirty="0" err="1"/>
              <a:t>seek</a:t>
            </a:r>
            <a:r>
              <a:rPr lang="tr-TR" altLang="ru-RU" sz="3600" dirty="0"/>
              <a:t> a </a:t>
            </a:r>
            <a:r>
              <a:rPr lang="tr-TR" altLang="ru-RU" sz="3600" dirty="0" err="1"/>
              <a:t>solution</a:t>
            </a:r>
            <a:r>
              <a:rPr lang="tr-TR" altLang="ru-RU" sz="3600" dirty="0"/>
              <a:t> of </a:t>
            </a:r>
            <a:r>
              <a:rPr lang="tr-TR" altLang="ru-RU" sz="3600" dirty="0" err="1"/>
              <a:t>the</a:t>
            </a:r>
            <a:r>
              <a:rPr lang="tr-TR" altLang="ru-RU" sz="3600" dirty="0"/>
              <a:t> form </a:t>
            </a:r>
          </a:p>
          <a:p>
            <a:pPr eaLnBrk="1" hangingPunct="1"/>
            <a:endParaRPr lang="tr-TR" altLang="ru-RU" sz="3600" dirty="0"/>
          </a:p>
          <a:p>
            <a:pPr eaLnBrk="1" hangingPunct="1"/>
            <a:endParaRPr lang="tr-TR" altLang="ru-RU" sz="3600" dirty="0"/>
          </a:p>
          <a:p>
            <a:pPr eaLnBrk="1" hangingPunct="1"/>
            <a:endParaRPr lang="tr-TR" altLang="ru-RU" sz="3600" dirty="0"/>
          </a:p>
          <a:p>
            <a:pPr eaLnBrk="1" hangingPunct="1"/>
            <a:r>
              <a:rPr lang="tr-TR" altLang="ru-RU" sz="3600" dirty="0" err="1"/>
              <a:t>then</a:t>
            </a:r>
            <a:r>
              <a:rPr lang="tr-TR" altLang="ru-RU" sz="3600" dirty="0"/>
              <a:t>              </a:t>
            </a:r>
            <a:r>
              <a:rPr lang="tr-TR" altLang="ru-RU" sz="3600" dirty="0" err="1"/>
              <a:t>satisfies</a:t>
            </a:r>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r>
              <a:rPr lang="tr-TR" altLang="ru-RU" sz="3600" dirty="0" err="1"/>
              <a:t>The</a:t>
            </a:r>
            <a:r>
              <a:rPr lang="tr-TR" altLang="ru-RU" sz="3600" dirty="0"/>
              <a:t> </a:t>
            </a:r>
            <a:r>
              <a:rPr lang="tr-TR" altLang="ru-RU" sz="3600" dirty="0" err="1"/>
              <a:t>points</a:t>
            </a:r>
            <a:r>
              <a:rPr lang="tr-TR" altLang="ru-RU" sz="3600" dirty="0"/>
              <a:t>                </a:t>
            </a:r>
            <a:r>
              <a:rPr lang="tr-TR" altLang="ru-RU" sz="3600" dirty="0" err="1"/>
              <a:t>are</a:t>
            </a:r>
            <a:r>
              <a:rPr lang="tr-TR" altLang="ru-RU" sz="3600" dirty="0"/>
              <a:t> </a:t>
            </a:r>
            <a:r>
              <a:rPr lang="tr-TR" altLang="ru-RU" sz="3600" dirty="0" err="1"/>
              <a:t>the</a:t>
            </a:r>
            <a:r>
              <a:rPr lang="tr-TR" altLang="ru-RU" sz="3600" dirty="0"/>
              <a:t> </a:t>
            </a:r>
            <a:r>
              <a:rPr lang="tr-TR" altLang="ru-RU" sz="3600" dirty="0" err="1"/>
              <a:t>singular</a:t>
            </a:r>
            <a:r>
              <a:rPr lang="tr-TR" altLang="ru-RU" sz="3600" dirty="0"/>
              <a:t> </a:t>
            </a:r>
            <a:r>
              <a:rPr lang="tr-TR" altLang="ru-RU" sz="3600" dirty="0" err="1"/>
              <a:t>points</a:t>
            </a:r>
            <a:r>
              <a:rPr lang="tr-TR" altLang="ru-RU" sz="3600" dirty="0"/>
              <a:t> of </a:t>
            </a:r>
            <a:r>
              <a:rPr lang="tr-TR" altLang="ru-RU" sz="3600" dirty="0" err="1"/>
              <a:t>this</a:t>
            </a:r>
            <a:r>
              <a:rPr lang="tr-TR" altLang="ru-RU" sz="3600" dirty="0"/>
              <a:t> ODE, </a:t>
            </a:r>
            <a:r>
              <a:rPr lang="tr-TR" altLang="ru-RU" sz="3600" dirty="0" err="1"/>
              <a:t>however</a:t>
            </a:r>
            <a:r>
              <a:rPr lang="tr-TR" altLang="ru-RU" sz="3600" dirty="0"/>
              <a:t> </a:t>
            </a:r>
            <a:r>
              <a:rPr lang="tr-TR" altLang="ru-RU" sz="3600" dirty="0" err="1"/>
              <a:t>for</a:t>
            </a:r>
            <a:r>
              <a:rPr lang="tr-TR" altLang="ru-RU" sz="3600" dirty="0"/>
              <a:t> a set of </a:t>
            </a:r>
            <a:r>
              <a:rPr lang="tr-TR" altLang="ru-RU" sz="3600" dirty="0" err="1"/>
              <a:t>discrete</a:t>
            </a:r>
            <a:r>
              <a:rPr lang="tr-TR" altLang="ru-RU" sz="3600" dirty="0"/>
              <a:t> </a:t>
            </a:r>
            <a:r>
              <a:rPr lang="tr-TR" altLang="ru-RU" sz="3600" dirty="0" err="1"/>
              <a:t>values</a:t>
            </a:r>
            <a:r>
              <a:rPr lang="tr-TR" altLang="ru-RU" sz="3600" dirty="0"/>
              <a:t>                              </a:t>
            </a:r>
            <a:r>
              <a:rPr lang="en-US" altLang="ru-RU" sz="3600" dirty="0"/>
              <a:t>there are regular solutions at  both singular points</a:t>
            </a:r>
            <a:r>
              <a:rPr lang="tr-TR" altLang="ru-RU" sz="3600" dirty="0"/>
              <a:t>. </a:t>
            </a:r>
            <a:r>
              <a:rPr lang="tr-TR" altLang="ru-RU" sz="3600" dirty="0" err="1"/>
              <a:t>Now</a:t>
            </a:r>
            <a:r>
              <a:rPr lang="tr-TR" altLang="ru-RU" sz="3600" dirty="0"/>
              <a:t> </a:t>
            </a:r>
            <a:r>
              <a:rPr lang="tr-TR" altLang="ru-RU" sz="3600" dirty="0" err="1"/>
              <a:t>let</a:t>
            </a:r>
            <a:r>
              <a:rPr lang="tr-TR" altLang="ru-RU" sz="3600" dirty="0"/>
              <a:t> us </a:t>
            </a:r>
            <a:r>
              <a:rPr lang="tr-TR" altLang="ru-RU" sz="3600" dirty="0" err="1"/>
              <a:t>try</a:t>
            </a:r>
            <a:r>
              <a:rPr lang="tr-TR" altLang="ru-RU" sz="3600" dirty="0"/>
              <a:t> </a:t>
            </a:r>
            <a:r>
              <a:rPr lang="tr-TR" altLang="ru-RU" sz="3600" dirty="0" err="1"/>
              <a:t>to</a:t>
            </a:r>
            <a:r>
              <a:rPr lang="tr-TR" altLang="ru-RU" sz="3600" dirty="0"/>
              <a:t> </a:t>
            </a:r>
            <a:r>
              <a:rPr lang="tr-TR" altLang="ru-RU" sz="3600" dirty="0" err="1"/>
              <a:t>write</a:t>
            </a:r>
            <a:r>
              <a:rPr lang="tr-TR" altLang="ru-RU" sz="3600" dirty="0"/>
              <a:t> </a:t>
            </a:r>
            <a:r>
              <a:rPr lang="tr-TR" altLang="ru-RU" sz="3600" dirty="0" err="1"/>
              <a:t>the</a:t>
            </a:r>
            <a:r>
              <a:rPr lang="tr-TR" altLang="ru-RU" sz="3600" dirty="0"/>
              <a:t> </a:t>
            </a:r>
            <a:r>
              <a:rPr lang="tr-TR" altLang="ru-RU" sz="3600" dirty="0" err="1"/>
              <a:t>differential</a:t>
            </a:r>
            <a:r>
              <a:rPr lang="tr-TR" altLang="ru-RU" sz="3600" dirty="0"/>
              <a:t> </a:t>
            </a:r>
            <a:r>
              <a:rPr lang="tr-TR" altLang="ru-RU" sz="3600" dirty="0" err="1"/>
              <a:t>opeator</a:t>
            </a:r>
            <a:r>
              <a:rPr lang="tr-TR" altLang="ru-RU" sz="3600" dirty="0"/>
              <a:t> </a:t>
            </a:r>
            <a:r>
              <a:rPr lang="tr-TR" altLang="ru-RU" sz="3600" dirty="0" err="1"/>
              <a:t>that</a:t>
            </a:r>
            <a:r>
              <a:rPr lang="tr-TR" altLang="ru-RU" sz="3600" dirty="0"/>
              <a:t> </a:t>
            </a:r>
            <a:r>
              <a:rPr lang="tr-TR" altLang="ru-RU" sz="3600" dirty="0" err="1"/>
              <a:t>corresponds</a:t>
            </a:r>
            <a:r>
              <a:rPr lang="tr-TR" altLang="ru-RU" sz="3600" dirty="0"/>
              <a:t> </a:t>
            </a:r>
            <a:r>
              <a:rPr lang="tr-TR" altLang="ru-RU" sz="3600" dirty="0" err="1"/>
              <a:t>to</a:t>
            </a:r>
            <a:r>
              <a:rPr lang="tr-TR" altLang="ru-RU" sz="3600" dirty="0"/>
              <a:t> </a:t>
            </a:r>
            <a:r>
              <a:rPr lang="tr-TR" altLang="ru-RU" sz="3600" dirty="0" err="1"/>
              <a:t>the</a:t>
            </a:r>
            <a:r>
              <a:rPr lang="tr-TR" altLang="ru-RU" sz="3600" dirty="0"/>
              <a:t> </a:t>
            </a:r>
            <a:r>
              <a:rPr lang="tr-TR" altLang="ru-RU" sz="3600" dirty="0" err="1"/>
              <a:t>above</a:t>
            </a:r>
            <a:r>
              <a:rPr lang="tr-TR" altLang="ru-RU" sz="3600" dirty="0"/>
              <a:t> ODE in </a:t>
            </a:r>
            <a:r>
              <a:rPr lang="tr-TR" altLang="ru-RU" sz="3600" dirty="0" err="1"/>
              <a:t>terms</a:t>
            </a:r>
            <a:r>
              <a:rPr lang="tr-TR" altLang="ru-RU" sz="3600" dirty="0"/>
              <a:t> of a </a:t>
            </a:r>
            <a:r>
              <a:rPr lang="tr-TR" altLang="ru-RU" sz="3600" dirty="0" err="1"/>
              <a:t>matrix</a:t>
            </a:r>
            <a:r>
              <a:rPr lang="tr-TR" altLang="ru-RU" sz="3600" dirty="0"/>
              <a:t> </a:t>
            </a:r>
            <a:r>
              <a:rPr lang="tr-TR" altLang="ru-RU" sz="3600" dirty="0" err="1"/>
              <a:t>using</a:t>
            </a:r>
            <a:r>
              <a:rPr lang="tr-TR" altLang="ru-RU" sz="3600" dirty="0"/>
              <a:t> a </a:t>
            </a:r>
            <a:r>
              <a:rPr lang="tr-TR" altLang="ru-RU" sz="3600" dirty="0" err="1"/>
              <a:t>spectral</a:t>
            </a:r>
            <a:r>
              <a:rPr lang="tr-TR" altLang="ru-RU" sz="3600" dirty="0"/>
              <a:t> </a:t>
            </a:r>
            <a:r>
              <a:rPr lang="tr-TR" altLang="ru-RU" sz="3600" dirty="0" err="1"/>
              <a:t>basis</a:t>
            </a:r>
            <a:r>
              <a:rPr lang="tr-TR" altLang="ru-RU" sz="3600" dirty="0"/>
              <a:t>. </a:t>
            </a:r>
            <a:r>
              <a:rPr lang="tr-TR" altLang="ru-RU" sz="3600" dirty="0" err="1"/>
              <a:t>To</a:t>
            </a:r>
            <a:r>
              <a:rPr lang="tr-TR" altLang="ru-RU" sz="3600" dirty="0"/>
              <a:t> do </a:t>
            </a:r>
            <a:r>
              <a:rPr lang="tr-TR" altLang="ru-RU" sz="3600" dirty="0" err="1"/>
              <a:t>this</a:t>
            </a:r>
            <a:r>
              <a:rPr lang="tr-TR" altLang="ru-RU" sz="3600" dirty="0"/>
              <a:t>, </a:t>
            </a:r>
            <a:r>
              <a:rPr lang="tr-TR" altLang="ru-RU" sz="3600" dirty="0" err="1"/>
              <a:t>let</a:t>
            </a:r>
            <a:r>
              <a:rPr lang="tr-TR" altLang="ru-RU" sz="3600" dirty="0"/>
              <a:t> us start </a:t>
            </a:r>
            <a:r>
              <a:rPr lang="tr-TR" altLang="ru-RU" sz="3600" dirty="0" err="1"/>
              <a:t>with</a:t>
            </a:r>
            <a:r>
              <a:rPr lang="tr-TR" altLang="ru-RU" sz="3600" dirty="0"/>
              <a:t> </a:t>
            </a:r>
            <a:r>
              <a:rPr lang="tr-TR" altLang="ru-RU" sz="3600" dirty="0" err="1"/>
              <a:t>the</a:t>
            </a:r>
            <a:r>
              <a:rPr lang="tr-TR" altLang="ru-RU" sz="3600" dirty="0"/>
              <a:t> </a:t>
            </a:r>
            <a:r>
              <a:rPr lang="tr-TR" altLang="ru-RU" sz="3600" dirty="0" err="1"/>
              <a:t>part</a:t>
            </a:r>
            <a:r>
              <a:rPr lang="tr-TR" altLang="ru-RU" sz="3600" dirty="0"/>
              <a:t> of </a:t>
            </a:r>
            <a:r>
              <a:rPr lang="tr-TR" altLang="ru-RU" sz="3600" dirty="0" err="1"/>
              <a:t>that</a:t>
            </a:r>
            <a:r>
              <a:rPr lang="tr-TR" altLang="ru-RU" sz="3600" dirty="0"/>
              <a:t> </a:t>
            </a:r>
            <a:r>
              <a:rPr lang="tr-TR" altLang="ru-RU" sz="3600" dirty="0" err="1"/>
              <a:t>operator</a:t>
            </a:r>
            <a:r>
              <a:rPr lang="tr-TR" altLang="ru-RU" sz="3600" dirty="0"/>
              <a:t> </a:t>
            </a:r>
            <a:r>
              <a:rPr lang="tr-TR" altLang="ru-RU" sz="3600" dirty="0" err="1"/>
              <a:t>that</a:t>
            </a:r>
            <a:r>
              <a:rPr lang="tr-TR" altLang="ru-RU" sz="3600" dirty="0"/>
              <a:t> </a:t>
            </a:r>
            <a:r>
              <a:rPr lang="tr-TR" altLang="ru-RU" sz="3600" dirty="0" err="1"/>
              <a:t>does</a:t>
            </a:r>
            <a:r>
              <a:rPr lang="tr-TR" altLang="ru-RU" sz="3600" dirty="0"/>
              <a:t> not </a:t>
            </a:r>
            <a:r>
              <a:rPr lang="tr-TR" altLang="ru-RU" sz="3600" dirty="0" err="1"/>
              <a:t>involve</a:t>
            </a:r>
            <a:r>
              <a:rPr lang="tr-TR" altLang="ru-RU" sz="3600" dirty="0"/>
              <a:t>     , </a:t>
            </a:r>
            <a:r>
              <a:rPr lang="tr-TR" altLang="ru-RU" sz="3600" dirty="0" err="1"/>
              <a:t>this</a:t>
            </a:r>
            <a:r>
              <a:rPr lang="tr-TR" altLang="ru-RU" sz="3600" dirty="0"/>
              <a:t> </a:t>
            </a:r>
            <a:r>
              <a:rPr lang="tr-TR" altLang="ru-RU" sz="3600" dirty="0" err="1"/>
              <a:t>leads</a:t>
            </a:r>
            <a:r>
              <a:rPr lang="tr-TR" altLang="ru-RU" sz="3600" dirty="0"/>
              <a:t> us </a:t>
            </a:r>
            <a:r>
              <a:rPr lang="tr-TR" altLang="ru-RU" sz="3600" dirty="0" err="1"/>
              <a:t>to</a:t>
            </a:r>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r>
              <a:rPr lang="tr-TR" altLang="ru-RU" sz="3600" dirty="0" err="1"/>
              <a:t>w</a:t>
            </a:r>
            <a:r>
              <a:rPr lang="tr-TR" altLang="ru-RU" sz="3600" dirty="0" err="1" smtClean="0"/>
              <a:t>hich</a:t>
            </a:r>
            <a:r>
              <a:rPr lang="tr-TR" altLang="ru-RU" sz="3600" dirty="0" smtClean="0"/>
              <a:t> </a:t>
            </a:r>
            <a:r>
              <a:rPr lang="tr-TR" altLang="ru-RU" sz="3600" dirty="0"/>
              <a:t>is a </a:t>
            </a:r>
            <a:r>
              <a:rPr lang="tr-TR" altLang="ru-RU" sz="3600" dirty="0" err="1"/>
              <a:t>diagonal</a:t>
            </a:r>
            <a:r>
              <a:rPr lang="tr-TR" altLang="ru-RU" sz="3600" dirty="0"/>
              <a:t> </a:t>
            </a:r>
            <a:r>
              <a:rPr lang="tr-TR" altLang="ru-RU" sz="3600" dirty="0" err="1"/>
              <a:t>matrix</a:t>
            </a:r>
            <a:r>
              <a:rPr lang="en-US" altLang="ru-RU" sz="3600" dirty="0"/>
              <a:t>. Here </a:t>
            </a:r>
            <a:r>
              <a:rPr lang="tr-TR" altLang="ru-RU" sz="3600" dirty="0"/>
              <a:t>      </a:t>
            </a:r>
            <a:r>
              <a:rPr lang="en-US" altLang="ru-RU" sz="3600" dirty="0"/>
              <a:t>  </a:t>
            </a:r>
            <a:r>
              <a:rPr lang="tr-TR" altLang="ru-RU" sz="3600" dirty="0"/>
              <a:t>  </a:t>
            </a:r>
            <a:r>
              <a:rPr lang="en-US" altLang="ru-RU" sz="3600" dirty="0"/>
              <a:t>are  Legendre polynomial polynomial of order</a:t>
            </a:r>
            <a:r>
              <a:rPr lang="tr-TR" altLang="ru-RU" sz="3600" dirty="0"/>
              <a:t> 2i.</a:t>
            </a:r>
            <a:r>
              <a:rPr lang="en-US" altLang="ru-RU" sz="3600" dirty="0"/>
              <a:t>  Note that if    </a:t>
            </a:r>
            <a:r>
              <a:rPr lang="tr-TR" altLang="ru-RU" sz="3600" dirty="0"/>
              <a:t>   </a:t>
            </a:r>
            <a:r>
              <a:rPr lang="en-US" altLang="ru-RU" sz="3600" dirty="0"/>
              <a:t>is small enough there is only one negative element on the </a:t>
            </a:r>
            <a:r>
              <a:rPr lang="en-US" altLang="ru-RU" sz="3600" dirty="0" err="1"/>
              <a:t>the</a:t>
            </a:r>
            <a:r>
              <a:rPr lang="en-US" altLang="ru-RU" sz="3600" dirty="0"/>
              <a:t> diagonal of </a:t>
            </a:r>
            <a:r>
              <a:rPr lang="en-US" altLang="ru-RU" sz="3600" dirty="0" smtClean="0"/>
              <a:t> matrix </a:t>
            </a:r>
            <a:r>
              <a:rPr lang="en-US" altLang="ru-RU" sz="3600" i="1" dirty="0" smtClean="0"/>
              <a:t>A</a:t>
            </a:r>
            <a:endParaRPr lang="tr-TR" altLang="ru-RU" sz="3600" i="1" dirty="0"/>
          </a:p>
          <a:p>
            <a:pPr eaLnBrk="1" hangingPunct="1"/>
            <a:r>
              <a:rPr lang="en-US" altLang="ru-RU" sz="3600" dirty="0"/>
              <a:t>Define   also symmetrical positive tridiagonal matrix</a:t>
            </a:r>
            <a:r>
              <a:rPr lang="tr-TR" altLang="ru-RU" sz="3600" dirty="0"/>
              <a:t> </a:t>
            </a:r>
            <a:r>
              <a:rPr lang="tr-TR" altLang="ru-RU" sz="3600" dirty="0" err="1"/>
              <a:t>for</a:t>
            </a:r>
            <a:r>
              <a:rPr lang="tr-TR" altLang="ru-RU" sz="3600" dirty="0"/>
              <a:t> </a:t>
            </a:r>
            <a:r>
              <a:rPr lang="tr-TR" altLang="ru-RU" sz="3600" dirty="0" err="1"/>
              <a:t>the</a:t>
            </a:r>
            <a:r>
              <a:rPr lang="tr-TR" altLang="ru-RU" sz="3600" dirty="0"/>
              <a:t> </a:t>
            </a:r>
            <a:r>
              <a:rPr lang="tr-TR" altLang="ru-RU" sz="3600" dirty="0" err="1"/>
              <a:t>other</a:t>
            </a:r>
            <a:r>
              <a:rPr lang="tr-TR" altLang="ru-RU" sz="3600" dirty="0"/>
              <a:t> </a:t>
            </a:r>
            <a:r>
              <a:rPr lang="tr-TR" altLang="ru-RU" sz="3600" dirty="0" err="1"/>
              <a:t>part</a:t>
            </a:r>
            <a:r>
              <a:rPr lang="tr-TR" altLang="ru-RU" sz="3600" dirty="0"/>
              <a:t> of </a:t>
            </a:r>
            <a:r>
              <a:rPr lang="tr-TR" altLang="ru-RU" sz="3600" dirty="0" err="1"/>
              <a:t>the</a:t>
            </a:r>
            <a:r>
              <a:rPr lang="tr-TR" altLang="ru-RU" sz="3600" dirty="0"/>
              <a:t> </a:t>
            </a:r>
            <a:r>
              <a:rPr lang="tr-TR" altLang="ru-RU" sz="3600" dirty="0" err="1"/>
              <a:t>differential</a:t>
            </a:r>
            <a:r>
              <a:rPr lang="tr-TR" altLang="ru-RU" sz="3600" dirty="0"/>
              <a:t> </a:t>
            </a:r>
            <a:r>
              <a:rPr lang="tr-TR" altLang="ru-RU" sz="3600" dirty="0" err="1"/>
              <a:t>operator</a:t>
            </a:r>
            <a:r>
              <a:rPr lang="tr-TR" altLang="ru-RU" sz="3600" dirty="0"/>
              <a:t> as</a:t>
            </a:r>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r>
              <a:rPr lang="tr-TR" altLang="ru-RU" sz="3600" dirty="0" err="1"/>
              <a:t>so</a:t>
            </a:r>
            <a:r>
              <a:rPr lang="tr-TR" altLang="ru-RU" sz="3600" dirty="0"/>
              <a:t> </a:t>
            </a:r>
            <a:r>
              <a:rPr lang="tr-TR" altLang="ru-RU" sz="3600" dirty="0" err="1"/>
              <a:t>the</a:t>
            </a:r>
            <a:r>
              <a:rPr lang="tr-TR" altLang="ru-RU" sz="3600" dirty="0"/>
              <a:t> </a:t>
            </a:r>
            <a:r>
              <a:rPr lang="tr-TR" altLang="ru-RU" sz="3600" dirty="0" err="1"/>
              <a:t>values</a:t>
            </a:r>
            <a:r>
              <a:rPr lang="tr-TR" altLang="ru-RU" sz="3600" dirty="0"/>
              <a:t>                           </a:t>
            </a:r>
            <a:r>
              <a:rPr lang="en-US" altLang="ru-RU" sz="3600" dirty="0"/>
              <a:t>   </a:t>
            </a:r>
            <a:r>
              <a:rPr lang="tr-TR" altLang="ru-RU" sz="3600" dirty="0" err="1"/>
              <a:t>are</a:t>
            </a:r>
            <a:r>
              <a:rPr lang="tr-TR" altLang="ru-RU" sz="3600" dirty="0"/>
              <a:t> </a:t>
            </a:r>
            <a:r>
              <a:rPr lang="tr-TR" altLang="ru-RU" sz="3600" dirty="0" err="1"/>
              <a:t>the</a:t>
            </a:r>
            <a:r>
              <a:rPr lang="tr-TR" altLang="ru-RU" sz="3600" dirty="0"/>
              <a:t> </a:t>
            </a:r>
            <a:r>
              <a:rPr lang="tr-TR" altLang="ru-RU" sz="3600" dirty="0" err="1"/>
              <a:t>eigenvalues</a:t>
            </a:r>
            <a:r>
              <a:rPr lang="tr-TR" altLang="ru-RU" sz="3600" dirty="0"/>
              <a:t> </a:t>
            </a:r>
            <a:r>
              <a:rPr lang="tr-TR" altLang="ru-RU" sz="3600" dirty="0" err="1"/>
              <a:t>corresponding</a:t>
            </a:r>
            <a:r>
              <a:rPr lang="tr-TR" altLang="ru-RU" sz="3600" dirty="0"/>
              <a:t> </a:t>
            </a:r>
            <a:r>
              <a:rPr lang="tr-TR" altLang="ru-RU" sz="3600" dirty="0" err="1"/>
              <a:t>to</a:t>
            </a:r>
            <a:r>
              <a:rPr lang="tr-TR" altLang="ru-RU" sz="3600" dirty="0"/>
              <a:t> </a:t>
            </a:r>
            <a:r>
              <a:rPr lang="tr-TR" altLang="ru-RU" sz="3600" dirty="0" err="1"/>
              <a:t>the</a:t>
            </a:r>
            <a:r>
              <a:rPr lang="tr-TR" altLang="ru-RU" sz="3600" dirty="0"/>
              <a:t> </a:t>
            </a:r>
            <a:r>
              <a:rPr lang="tr-TR" altLang="ru-RU" sz="3600" dirty="0" err="1"/>
              <a:t>generalized</a:t>
            </a:r>
            <a:r>
              <a:rPr lang="tr-TR" altLang="ru-RU" sz="3600" dirty="0"/>
              <a:t> </a:t>
            </a:r>
            <a:r>
              <a:rPr lang="tr-TR" altLang="ru-RU" sz="3600" dirty="0" err="1"/>
              <a:t>eigenvalue</a:t>
            </a:r>
            <a:r>
              <a:rPr lang="tr-TR" altLang="ru-RU" sz="3600" dirty="0"/>
              <a:t> problem </a:t>
            </a:r>
            <a:r>
              <a:rPr lang="tr-TR" altLang="ru-RU" sz="3600" dirty="0" err="1"/>
              <a:t>given</a:t>
            </a:r>
            <a:r>
              <a:rPr lang="tr-TR" altLang="ru-RU" sz="3600" dirty="0"/>
              <a:t> as</a:t>
            </a:r>
          </a:p>
          <a:p>
            <a:pPr eaLnBrk="1" hangingPunct="1"/>
            <a:r>
              <a:rPr lang="tr-TR" altLang="ru-RU" sz="3600" dirty="0"/>
              <a:t> </a:t>
            </a:r>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tr-TR" altLang="ru-RU" sz="3600" dirty="0"/>
          </a:p>
          <a:p>
            <a:pPr eaLnBrk="1" hangingPunct="1"/>
            <a:endParaRPr lang="en-US" altLang="ru-RU" sz="3600" dirty="0"/>
          </a:p>
        </p:txBody>
      </p:sp>
      <p:sp>
        <p:nvSpPr>
          <p:cNvPr id="1066" name="Rectangle 135"/>
          <p:cNvSpPr>
            <a:spLocks noChangeArrowheads="1"/>
          </p:cNvSpPr>
          <p:nvPr/>
        </p:nvSpPr>
        <p:spPr bwMode="auto">
          <a:xfrm>
            <a:off x="0" y="0"/>
            <a:ext cx="512064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ru-RU"/>
          </a:p>
        </p:txBody>
      </p:sp>
      <p:sp>
        <p:nvSpPr>
          <p:cNvPr id="1067" name="Rectangle 146"/>
          <p:cNvSpPr>
            <a:spLocks noChangeArrowheads="1"/>
          </p:cNvSpPr>
          <p:nvPr/>
        </p:nvSpPr>
        <p:spPr bwMode="auto">
          <a:xfrm>
            <a:off x="0" y="0"/>
            <a:ext cx="5120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tr-TR" altLang="ru-RU"/>
          </a:p>
        </p:txBody>
      </p:sp>
      <p:pic>
        <p:nvPicPr>
          <p:cNvPr id="1068" name="Picture 145" descr="itu-istanbul_teknik_universitesi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066800"/>
            <a:ext cx="4741863"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9" name="Picture 149" descr="supermatou ile ilgili görsel sonuc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67600" y="1524000"/>
            <a:ext cx="304800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0" name="92 Resim" descr="C:\Users\Sinan\Desktop\incident.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16916400"/>
            <a:ext cx="98298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1" name="TextBox 18"/>
          <p:cNvSpPr txBox="1">
            <a:spLocks noChangeArrowheads="1"/>
          </p:cNvSpPr>
          <p:nvPr/>
        </p:nvSpPr>
        <p:spPr bwMode="auto">
          <a:xfrm>
            <a:off x="1219200" y="22479000"/>
            <a:ext cx="116951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ru-RU" sz="3600"/>
              <a:t>Fig. 1. Problem geometry, a sloping bay with parabolic cross-section</a:t>
            </a:r>
            <a:endParaRPr lang="en-US" altLang="ru-RU" sz="3600"/>
          </a:p>
        </p:txBody>
      </p:sp>
      <p:sp>
        <p:nvSpPr>
          <p:cNvPr id="1072" name="TextBox 3"/>
          <p:cNvSpPr txBox="1">
            <a:spLocks noChangeArrowheads="1"/>
          </p:cNvSpPr>
          <p:nvPr/>
        </p:nvSpPr>
        <p:spPr bwMode="auto">
          <a:xfrm>
            <a:off x="1295400" y="24231600"/>
            <a:ext cx="11658600" cy="144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tr-TR" altLang="ru-RU" sz="3600"/>
              <a:t>Let us start our analysis by writing down the shallow water equation for two spatial directions (x and y)</a:t>
            </a:r>
          </a:p>
          <a:p>
            <a:endParaRPr lang="tr-TR" altLang="ru-RU" sz="3600"/>
          </a:p>
          <a:p>
            <a:endParaRPr lang="tr-TR" altLang="ru-RU" sz="3600"/>
          </a:p>
          <a:p>
            <a:endParaRPr lang="tr-TR" altLang="ru-RU" sz="3600"/>
          </a:p>
          <a:p>
            <a:endParaRPr lang="tr-TR" altLang="ru-RU" sz="3600"/>
          </a:p>
          <a:p>
            <a:r>
              <a:rPr lang="tr-TR" altLang="ru-RU" sz="3600"/>
              <a:t>where                and                is the ratio between width and depth. Now if we define                     we obtain</a:t>
            </a:r>
          </a:p>
          <a:p>
            <a:endParaRPr lang="tr-TR" altLang="ru-RU" sz="3600"/>
          </a:p>
          <a:p>
            <a:endParaRPr lang="tr-TR" altLang="ru-RU" sz="3600"/>
          </a:p>
          <a:p>
            <a:endParaRPr lang="tr-TR" altLang="ru-RU" sz="3600"/>
          </a:p>
          <a:p>
            <a:r>
              <a:rPr lang="tr-TR" altLang="ru-RU" sz="3600"/>
              <a:t>where             . </a:t>
            </a:r>
          </a:p>
          <a:p>
            <a:endParaRPr lang="tr-TR" altLang="ru-RU" sz="3600"/>
          </a:p>
          <a:p>
            <a:endParaRPr lang="tr-TR" altLang="ru-RU" sz="3600"/>
          </a:p>
          <a:p>
            <a:endParaRPr lang="tr-TR" altLang="ru-RU" sz="3600"/>
          </a:p>
          <a:p>
            <a:endParaRPr lang="tr-TR" altLang="ru-RU" sz="3600" i="1"/>
          </a:p>
          <a:p>
            <a:endParaRPr lang="tr-TR" altLang="ru-RU" sz="3600" i="1"/>
          </a:p>
          <a:p>
            <a:endParaRPr lang="tr-TR" altLang="ru-RU" sz="3600" i="1"/>
          </a:p>
          <a:p>
            <a:endParaRPr lang="tr-TR" altLang="ru-RU" sz="3600" i="1"/>
          </a:p>
          <a:p>
            <a:endParaRPr lang="tr-TR" altLang="ru-RU" sz="3600" i="1"/>
          </a:p>
          <a:p>
            <a:endParaRPr lang="tr-TR" altLang="ru-RU" sz="3600" i="1"/>
          </a:p>
          <a:p>
            <a:endParaRPr lang="tr-TR" altLang="ru-RU" sz="3600" i="1"/>
          </a:p>
          <a:p>
            <a:endParaRPr lang="tr-TR" altLang="ru-RU" sz="3600" i="1"/>
          </a:p>
          <a:p>
            <a:endParaRPr lang="tr-TR" altLang="ru-RU" sz="3600" i="1"/>
          </a:p>
          <a:p>
            <a:endParaRPr lang="tr-TR" altLang="ru-RU" sz="3600" i="1"/>
          </a:p>
          <a:p>
            <a:endParaRPr lang="en-US" altLang="ru-RU" sz="3600" i="1"/>
          </a:p>
        </p:txBody>
      </p:sp>
      <p:graphicFrame>
        <p:nvGraphicFramePr>
          <p:cNvPr id="1026" name="Object 150"/>
          <p:cNvGraphicFramePr>
            <a:graphicFrameLocks noChangeAspect="1"/>
          </p:cNvGraphicFramePr>
          <p:nvPr/>
        </p:nvGraphicFramePr>
        <p:xfrm>
          <a:off x="1371600" y="25679400"/>
          <a:ext cx="11706225" cy="1600200"/>
        </p:xfrm>
        <a:graphic>
          <a:graphicData uri="http://schemas.openxmlformats.org/presentationml/2006/ole">
            <mc:AlternateContent xmlns:mc="http://schemas.openxmlformats.org/markup-compatibility/2006">
              <mc:Choice xmlns:v="urn:schemas-microsoft-com:vml" Requires="v">
                <p:oleObj spid="_x0000_s1326" name="Equation" r:id="rId7" imgW="3530520" imgH="482400" progId="Equation.DSMT4">
                  <p:embed/>
                </p:oleObj>
              </mc:Choice>
              <mc:Fallback>
                <p:oleObj name="Equation" r:id="rId7" imgW="3530520" imgH="482400" progId="Equation.DSMT4">
                  <p:embed/>
                  <p:pic>
                    <p:nvPicPr>
                      <p:cNvPr id="0" name="Object 1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25679400"/>
                        <a:ext cx="1170622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151"/>
          <p:cNvGraphicFramePr>
            <a:graphicFrameLocks noChangeAspect="1"/>
          </p:cNvGraphicFramePr>
          <p:nvPr/>
        </p:nvGraphicFramePr>
        <p:xfrm>
          <a:off x="2819400" y="27508200"/>
          <a:ext cx="1447800" cy="782638"/>
        </p:xfrm>
        <a:graphic>
          <a:graphicData uri="http://schemas.openxmlformats.org/presentationml/2006/ole">
            <mc:AlternateContent xmlns:mc="http://schemas.openxmlformats.org/markup-compatibility/2006">
              <mc:Choice xmlns:v="urn:schemas-microsoft-com:vml" Requires="v">
                <p:oleObj spid="_x0000_s1327" name="Equation" r:id="rId9" imgW="469800" imgH="203040" progId="Equation.DSMT4">
                  <p:embed/>
                </p:oleObj>
              </mc:Choice>
              <mc:Fallback>
                <p:oleObj name="Equation" r:id="rId9" imgW="469800" imgH="203040" progId="Equation.DSMT4">
                  <p:embed/>
                  <p:pic>
                    <p:nvPicPr>
                      <p:cNvPr id="0" name="Object 1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27508200"/>
                        <a:ext cx="1447800" cy="78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 name="Object 152"/>
          <p:cNvGraphicFramePr>
            <a:graphicFrameLocks noChangeAspect="1"/>
          </p:cNvGraphicFramePr>
          <p:nvPr/>
        </p:nvGraphicFramePr>
        <p:xfrm>
          <a:off x="5181600" y="27584400"/>
          <a:ext cx="1752600" cy="625475"/>
        </p:xfrm>
        <a:graphic>
          <a:graphicData uri="http://schemas.openxmlformats.org/presentationml/2006/ole">
            <mc:AlternateContent xmlns:mc="http://schemas.openxmlformats.org/markup-compatibility/2006">
              <mc:Choice xmlns:v="urn:schemas-microsoft-com:vml" Requires="v">
                <p:oleObj spid="_x0000_s1328" name="Equation" r:id="rId11" imgW="355320" imgH="203040" progId="Equation.DSMT4">
                  <p:embed/>
                </p:oleObj>
              </mc:Choice>
              <mc:Fallback>
                <p:oleObj name="Equation" r:id="rId11" imgW="355320" imgH="203040" progId="Equation.DSMT4">
                  <p:embed/>
                  <p:pic>
                    <p:nvPicPr>
                      <p:cNvPr id="0" name="Object 15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1600" y="27584400"/>
                        <a:ext cx="17526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153"/>
          <p:cNvGraphicFramePr>
            <a:graphicFrameLocks noChangeAspect="1"/>
          </p:cNvGraphicFramePr>
          <p:nvPr/>
        </p:nvGraphicFramePr>
        <p:xfrm>
          <a:off x="6019800" y="28117800"/>
          <a:ext cx="2051050" cy="647700"/>
        </p:xfrm>
        <a:graphic>
          <a:graphicData uri="http://schemas.openxmlformats.org/presentationml/2006/ole">
            <mc:AlternateContent xmlns:mc="http://schemas.openxmlformats.org/markup-compatibility/2006">
              <mc:Choice xmlns:v="urn:schemas-microsoft-com:vml" Requires="v">
                <p:oleObj spid="_x0000_s1329" name="Equation" r:id="rId13" imgW="723600" imgH="228600" progId="Equation.DSMT4">
                  <p:embed/>
                </p:oleObj>
              </mc:Choice>
              <mc:Fallback>
                <p:oleObj name="Equation" r:id="rId13" imgW="723600" imgH="228600" progId="Equation.DSMT4">
                  <p:embed/>
                  <p:pic>
                    <p:nvPicPr>
                      <p:cNvPr id="0" name="Object 15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19800" y="28117800"/>
                        <a:ext cx="20510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0" name="Object 154"/>
          <p:cNvGraphicFramePr>
            <a:graphicFrameLocks noChangeAspect="1"/>
          </p:cNvGraphicFramePr>
          <p:nvPr/>
        </p:nvGraphicFramePr>
        <p:xfrm>
          <a:off x="1219200" y="28956000"/>
          <a:ext cx="11811000" cy="1563688"/>
        </p:xfrm>
        <a:graphic>
          <a:graphicData uri="http://schemas.openxmlformats.org/presentationml/2006/ole">
            <mc:AlternateContent xmlns:mc="http://schemas.openxmlformats.org/markup-compatibility/2006">
              <mc:Choice xmlns:v="urn:schemas-microsoft-com:vml" Requires="v">
                <p:oleObj spid="_x0000_s1330" name="Equation" r:id="rId15" imgW="3644640" imgH="482400" progId="Equation.DSMT4">
                  <p:embed/>
                </p:oleObj>
              </mc:Choice>
              <mc:Fallback>
                <p:oleObj name="Equation" r:id="rId15" imgW="3644640" imgH="482400" progId="Equation.DSMT4">
                  <p:embed/>
                  <p:pic>
                    <p:nvPicPr>
                      <p:cNvPr id="0" name="Object 15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19200" y="28956000"/>
                        <a:ext cx="11811000" cy="156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1" name="Object 155"/>
          <p:cNvGraphicFramePr>
            <a:graphicFrameLocks noChangeAspect="1"/>
          </p:cNvGraphicFramePr>
          <p:nvPr/>
        </p:nvGraphicFramePr>
        <p:xfrm>
          <a:off x="2590800" y="30251400"/>
          <a:ext cx="1250950" cy="723900"/>
        </p:xfrm>
        <a:graphic>
          <a:graphicData uri="http://schemas.openxmlformats.org/presentationml/2006/ole">
            <mc:AlternateContent xmlns:mc="http://schemas.openxmlformats.org/markup-compatibility/2006">
              <mc:Choice xmlns:v="urn:schemas-microsoft-com:vml" Requires="v">
                <p:oleObj spid="_x0000_s1331" name="Equation" r:id="rId17" imgW="520560" imgH="228600" progId="Equation.DSMT4">
                  <p:embed/>
                </p:oleObj>
              </mc:Choice>
              <mc:Fallback>
                <p:oleObj name="Equation" r:id="rId17" imgW="520560" imgH="228600" progId="Equation.DSMT4">
                  <p:embed/>
                  <p:pic>
                    <p:nvPicPr>
                      <p:cNvPr id="0" name="Object 15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90800" y="30251400"/>
                        <a:ext cx="125095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2" name="Object 156"/>
          <p:cNvGraphicFramePr>
            <a:graphicFrameLocks noChangeAspect="1"/>
          </p:cNvGraphicFramePr>
          <p:nvPr/>
        </p:nvGraphicFramePr>
        <p:xfrm>
          <a:off x="13487400" y="8610600"/>
          <a:ext cx="11841163" cy="1828800"/>
        </p:xfrm>
        <a:graphic>
          <a:graphicData uri="http://schemas.openxmlformats.org/presentationml/2006/ole">
            <mc:AlternateContent xmlns:mc="http://schemas.openxmlformats.org/markup-compatibility/2006">
              <mc:Choice xmlns:v="urn:schemas-microsoft-com:vml" Requires="v">
                <p:oleObj spid="_x0000_s1332" name="Equation" r:id="rId19" imgW="3288960" imgH="507960" progId="Equation.DSMT4">
                  <p:embed/>
                </p:oleObj>
              </mc:Choice>
              <mc:Fallback>
                <p:oleObj name="Equation" r:id="rId19" imgW="3288960" imgH="507960" progId="Equation.DSMT4">
                  <p:embed/>
                  <p:pic>
                    <p:nvPicPr>
                      <p:cNvPr id="0" name="Object 15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3487400" y="8610600"/>
                        <a:ext cx="11841163"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3" name="Object 158"/>
          <p:cNvGraphicFramePr>
            <a:graphicFrameLocks noChangeAspect="1"/>
          </p:cNvGraphicFramePr>
          <p:nvPr/>
        </p:nvGraphicFramePr>
        <p:xfrm>
          <a:off x="13411200" y="11658600"/>
          <a:ext cx="8382000" cy="838200"/>
        </p:xfrm>
        <a:graphic>
          <a:graphicData uri="http://schemas.openxmlformats.org/presentationml/2006/ole">
            <mc:AlternateContent xmlns:mc="http://schemas.openxmlformats.org/markup-compatibility/2006">
              <mc:Choice xmlns:v="urn:schemas-microsoft-com:vml" Requires="v">
                <p:oleObj spid="_x0000_s1333" name="Equation" r:id="rId21" imgW="2031840" imgH="203040" progId="Equation.DSMT4">
                  <p:embed/>
                </p:oleObj>
              </mc:Choice>
              <mc:Fallback>
                <p:oleObj name="Equation" r:id="rId21" imgW="2031840" imgH="203040" progId="Equation.DSMT4">
                  <p:embed/>
                  <p:pic>
                    <p:nvPicPr>
                      <p:cNvPr id="0" name="Object 15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411200" y="11658600"/>
                        <a:ext cx="8382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4" name="Object 159"/>
          <p:cNvGraphicFramePr>
            <a:graphicFrameLocks noChangeAspect="1"/>
          </p:cNvGraphicFramePr>
          <p:nvPr/>
        </p:nvGraphicFramePr>
        <p:xfrm>
          <a:off x="14401800" y="12801600"/>
          <a:ext cx="1320800" cy="660400"/>
        </p:xfrm>
        <a:graphic>
          <a:graphicData uri="http://schemas.openxmlformats.org/presentationml/2006/ole">
            <mc:AlternateContent xmlns:mc="http://schemas.openxmlformats.org/markup-compatibility/2006">
              <mc:Choice xmlns:v="urn:schemas-microsoft-com:vml" Requires="v">
                <p:oleObj spid="_x0000_s1334" name="Equation" r:id="rId23" imgW="330120" imgH="203040" progId="Equation.DSMT4">
                  <p:embed/>
                </p:oleObj>
              </mc:Choice>
              <mc:Fallback>
                <p:oleObj name="Equation" r:id="rId23" imgW="330120" imgH="203040" progId="Equation.DSMT4">
                  <p:embed/>
                  <p:pic>
                    <p:nvPicPr>
                      <p:cNvPr id="0" name="Object 15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4401800" y="12801600"/>
                        <a:ext cx="13208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5" name="Object 160"/>
          <p:cNvGraphicFramePr>
            <a:graphicFrameLocks noChangeAspect="1"/>
          </p:cNvGraphicFramePr>
          <p:nvPr/>
        </p:nvGraphicFramePr>
        <p:xfrm>
          <a:off x="13563600" y="13639800"/>
          <a:ext cx="8988425" cy="3276600"/>
        </p:xfrm>
        <a:graphic>
          <a:graphicData uri="http://schemas.openxmlformats.org/presentationml/2006/ole">
            <mc:AlternateContent xmlns:mc="http://schemas.openxmlformats.org/markup-compatibility/2006">
              <mc:Choice xmlns:v="urn:schemas-microsoft-com:vml" Requires="v">
                <p:oleObj spid="_x0000_s1335" name="Equation" r:id="rId25" imgW="2577960" imgH="939600" progId="Equation.DSMT4">
                  <p:embed/>
                </p:oleObj>
              </mc:Choice>
              <mc:Fallback>
                <p:oleObj name="Equation" r:id="rId25" imgW="2577960" imgH="939600" progId="Equation.DSMT4">
                  <p:embed/>
                  <p:pic>
                    <p:nvPicPr>
                      <p:cNvPr id="0" name="Object 16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3563600" y="13639800"/>
                        <a:ext cx="8988425"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6" name="Object 161"/>
          <p:cNvGraphicFramePr>
            <a:graphicFrameLocks noChangeAspect="1"/>
          </p:cNvGraphicFramePr>
          <p:nvPr/>
        </p:nvGraphicFramePr>
        <p:xfrm>
          <a:off x="15621000" y="17221200"/>
          <a:ext cx="1524000" cy="685800"/>
        </p:xfrm>
        <a:graphic>
          <a:graphicData uri="http://schemas.openxmlformats.org/presentationml/2006/ole">
            <mc:AlternateContent xmlns:mc="http://schemas.openxmlformats.org/markup-compatibility/2006">
              <mc:Choice xmlns:v="urn:schemas-microsoft-com:vml" Requires="v">
                <p:oleObj spid="_x0000_s1336" name="Equation" r:id="rId27" imgW="507960" imgH="228600" progId="Equation.DSMT4">
                  <p:embed/>
                </p:oleObj>
              </mc:Choice>
              <mc:Fallback>
                <p:oleObj name="Equation" r:id="rId27" imgW="507960" imgH="228600" progId="Equation.DSMT4">
                  <p:embed/>
                  <p:pic>
                    <p:nvPicPr>
                      <p:cNvPr id="0" name="Object 161"/>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5621000" y="17221200"/>
                        <a:ext cx="15240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7" name="Object 162"/>
          <p:cNvGraphicFramePr>
            <a:graphicFrameLocks noChangeAspect="1"/>
          </p:cNvGraphicFramePr>
          <p:nvPr/>
        </p:nvGraphicFramePr>
        <p:xfrm>
          <a:off x="20193000" y="17907000"/>
          <a:ext cx="2667000" cy="698500"/>
        </p:xfrm>
        <a:graphic>
          <a:graphicData uri="http://schemas.openxmlformats.org/presentationml/2006/ole">
            <mc:AlternateContent xmlns:mc="http://schemas.openxmlformats.org/markup-compatibility/2006">
              <mc:Choice xmlns:v="urn:schemas-microsoft-com:vml" Requires="v">
                <p:oleObj spid="_x0000_s1337" name="Equation" r:id="rId29" imgW="1066680" imgH="241200" progId="Equation.DSMT4">
                  <p:embed/>
                </p:oleObj>
              </mc:Choice>
              <mc:Fallback>
                <p:oleObj name="Equation" r:id="rId29" imgW="1066680" imgH="241200" progId="Equation.DSMT4">
                  <p:embed/>
                  <p:pic>
                    <p:nvPicPr>
                      <p:cNvPr id="0" name="Object 162"/>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0193000" y="17907000"/>
                        <a:ext cx="26670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8" name="Object 163"/>
          <p:cNvGraphicFramePr>
            <a:graphicFrameLocks noChangeAspect="1"/>
          </p:cNvGraphicFramePr>
          <p:nvPr>
            <p:extLst>
              <p:ext uri="{D42A27DB-BD31-4B8C-83A1-F6EECF244321}">
                <p14:modId xmlns:p14="http://schemas.microsoft.com/office/powerpoint/2010/main" val="2567627053"/>
              </p:ext>
            </p:extLst>
          </p:nvPr>
        </p:nvGraphicFramePr>
        <p:xfrm>
          <a:off x="24300657" y="20083616"/>
          <a:ext cx="476250" cy="533400"/>
        </p:xfrm>
        <a:graphic>
          <a:graphicData uri="http://schemas.openxmlformats.org/presentationml/2006/ole">
            <mc:AlternateContent xmlns:mc="http://schemas.openxmlformats.org/markup-compatibility/2006">
              <mc:Choice xmlns:v="urn:schemas-microsoft-com:vml" Requires="v">
                <p:oleObj spid="_x0000_s1338" name="Equation" r:id="rId31" imgW="139680" imgH="126720" progId="Equation.DSMT4">
                  <p:embed/>
                </p:oleObj>
              </mc:Choice>
              <mc:Fallback>
                <p:oleObj name="Equation" r:id="rId31" imgW="139680" imgH="126720" progId="Equation.DSMT4">
                  <p:embed/>
                  <p:pic>
                    <p:nvPicPr>
                      <p:cNvPr id="0" name="Object 163"/>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4300657" y="20083616"/>
                        <a:ext cx="4762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9" name="Object 164"/>
          <p:cNvGraphicFramePr>
            <a:graphicFrameLocks noChangeAspect="1"/>
          </p:cNvGraphicFramePr>
          <p:nvPr/>
        </p:nvGraphicFramePr>
        <p:xfrm>
          <a:off x="13335000" y="20878800"/>
          <a:ext cx="11366500" cy="1295400"/>
        </p:xfrm>
        <a:graphic>
          <a:graphicData uri="http://schemas.openxmlformats.org/presentationml/2006/ole">
            <mc:AlternateContent xmlns:mc="http://schemas.openxmlformats.org/markup-compatibility/2006">
              <mc:Choice xmlns:v="urn:schemas-microsoft-com:vml" Requires="v">
                <p:oleObj spid="_x0000_s1339" name="Equation" r:id="rId33" imgW="4457520" imgH="507960" progId="Equation.DSMT4">
                  <p:embed/>
                </p:oleObj>
              </mc:Choice>
              <mc:Fallback>
                <p:oleObj name="Equation" r:id="rId33" imgW="4457520" imgH="507960" progId="Equation.DSMT4">
                  <p:embed/>
                  <p:pic>
                    <p:nvPicPr>
                      <p:cNvPr id="0" name="Object 164"/>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3335000" y="20878800"/>
                        <a:ext cx="113665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0" name="Object 165"/>
          <p:cNvGraphicFramePr>
            <a:graphicFrameLocks noChangeAspect="1"/>
          </p:cNvGraphicFramePr>
          <p:nvPr>
            <p:extLst>
              <p:ext uri="{D42A27DB-BD31-4B8C-83A1-F6EECF244321}">
                <p14:modId xmlns:p14="http://schemas.microsoft.com/office/powerpoint/2010/main" val="300488631"/>
              </p:ext>
            </p:extLst>
          </p:nvPr>
        </p:nvGraphicFramePr>
        <p:xfrm>
          <a:off x="19575872" y="22593300"/>
          <a:ext cx="1035050" cy="901700"/>
        </p:xfrm>
        <a:graphic>
          <a:graphicData uri="http://schemas.openxmlformats.org/presentationml/2006/ole">
            <mc:AlternateContent xmlns:mc="http://schemas.openxmlformats.org/markup-compatibility/2006">
              <mc:Choice xmlns:v="urn:schemas-microsoft-com:vml" Requires="v">
                <p:oleObj spid="_x0000_s1340" name="Equation" r:id="rId35" imgW="495000" imgH="431640" progId="Equation.DSMT4">
                  <p:embed/>
                </p:oleObj>
              </mc:Choice>
              <mc:Fallback>
                <p:oleObj name="Equation" r:id="rId35" imgW="495000" imgH="431640" progId="Equation.DSMT4">
                  <p:embed/>
                  <p:pic>
                    <p:nvPicPr>
                      <p:cNvPr id="0" name="Object 165"/>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9575872" y="22593300"/>
                        <a:ext cx="103505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1" name="Object 166"/>
          <p:cNvGraphicFramePr>
            <a:graphicFrameLocks noChangeAspect="1"/>
          </p:cNvGraphicFramePr>
          <p:nvPr>
            <p:extLst>
              <p:ext uri="{D42A27DB-BD31-4B8C-83A1-F6EECF244321}">
                <p14:modId xmlns:p14="http://schemas.microsoft.com/office/powerpoint/2010/main" val="4010898409"/>
              </p:ext>
            </p:extLst>
          </p:nvPr>
        </p:nvGraphicFramePr>
        <p:xfrm>
          <a:off x="22375812" y="23329900"/>
          <a:ext cx="685800" cy="635000"/>
        </p:xfrm>
        <a:graphic>
          <a:graphicData uri="http://schemas.openxmlformats.org/presentationml/2006/ole">
            <mc:AlternateContent xmlns:mc="http://schemas.openxmlformats.org/markup-compatibility/2006">
              <mc:Choice xmlns:v="urn:schemas-microsoft-com:vml" Requires="v">
                <p:oleObj spid="_x0000_s1341" name="Equation" r:id="rId37" imgW="203040" imgH="203040" progId="Equation.DSMT4">
                  <p:embed/>
                </p:oleObj>
              </mc:Choice>
              <mc:Fallback>
                <p:oleObj name="Equation" r:id="rId37" imgW="203040" imgH="203040" progId="Equation.DSMT4">
                  <p:embed/>
                  <p:pic>
                    <p:nvPicPr>
                      <p:cNvPr id="0" name="Object 166"/>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2375812" y="23329900"/>
                        <a:ext cx="6858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2" name="Object 167"/>
          <p:cNvGraphicFramePr>
            <a:graphicFrameLocks noChangeAspect="1"/>
          </p:cNvGraphicFramePr>
          <p:nvPr>
            <p:extLst>
              <p:ext uri="{D42A27DB-BD31-4B8C-83A1-F6EECF244321}">
                <p14:modId xmlns:p14="http://schemas.microsoft.com/office/powerpoint/2010/main" val="1930667504"/>
              </p:ext>
            </p:extLst>
          </p:nvPr>
        </p:nvGraphicFramePr>
        <p:xfrm>
          <a:off x="13574712" y="26535062"/>
          <a:ext cx="9144000" cy="1582738"/>
        </p:xfrm>
        <a:graphic>
          <a:graphicData uri="http://schemas.openxmlformats.org/presentationml/2006/ole">
            <mc:AlternateContent xmlns:mc="http://schemas.openxmlformats.org/markup-compatibility/2006">
              <mc:Choice xmlns:v="urn:schemas-microsoft-com:vml" Requires="v">
                <p:oleObj spid="_x0000_s1342" name="Equation" r:id="rId39" imgW="2641320" imgH="457200" progId="Equation.DSMT4">
                  <p:embed/>
                </p:oleObj>
              </mc:Choice>
              <mc:Fallback>
                <p:oleObj name="Equation" r:id="rId39" imgW="2641320" imgH="457200" progId="Equation.DSMT4">
                  <p:embed/>
                  <p:pic>
                    <p:nvPicPr>
                      <p:cNvPr id="0" name="Object 167"/>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13574712" y="26535062"/>
                        <a:ext cx="9144000"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3" name="Object 168"/>
          <p:cNvGraphicFramePr>
            <a:graphicFrameLocks noChangeAspect="1"/>
          </p:cNvGraphicFramePr>
          <p:nvPr>
            <p:extLst>
              <p:ext uri="{D42A27DB-BD31-4B8C-83A1-F6EECF244321}">
                <p14:modId xmlns:p14="http://schemas.microsoft.com/office/powerpoint/2010/main" val="3269640897"/>
              </p:ext>
            </p:extLst>
          </p:nvPr>
        </p:nvGraphicFramePr>
        <p:xfrm>
          <a:off x="16213587" y="28273758"/>
          <a:ext cx="2667000" cy="698500"/>
        </p:xfrm>
        <a:graphic>
          <a:graphicData uri="http://schemas.openxmlformats.org/presentationml/2006/ole">
            <mc:AlternateContent xmlns:mc="http://schemas.openxmlformats.org/markup-compatibility/2006">
              <mc:Choice xmlns:v="urn:schemas-microsoft-com:vml" Requires="v">
                <p:oleObj spid="_x0000_s1343" name="Equation" r:id="rId41" imgW="1066680" imgH="241200" progId="Equation.DSMT4">
                  <p:embed/>
                </p:oleObj>
              </mc:Choice>
              <mc:Fallback>
                <p:oleObj name="Equation" r:id="rId41" imgW="1066680" imgH="241200" progId="Equation.DSMT4">
                  <p:embed/>
                  <p:pic>
                    <p:nvPicPr>
                      <p:cNvPr id="0" name="Object 168"/>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6213587" y="28273758"/>
                        <a:ext cx="26670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 name="Object 169"/>
          <p:cNvGraphicFramePr>
            <a:graphicFrameLocks noChangeAspect="1"/>
          </p:cNvGraphicFramePr>
          <p:nvPr>
            <p:extLst>
              <p:ext uri="{D42A27DB-BD31-4B8C-83A1-F6EECF244321}">
                <p14:modId xmlns:p14="http://schemas.microsoft.com/office/powerpoint/2010/main" val="3360200722"/>
              </p:ext>
            </p:extLst>
          </p:nvPr>
        </p:nvGraphicFramePr>
        <p:xfrm>
          <a:off x="15350613" y="30204568"/>
          <a:ext cx="6096000" cy="931863"/>
        </p:xfrm>
        <a:graphic>
          <a:graphicData uri="http://schemas.openxmlformats.org/presentationml/2006/ole">
            <mc:AlternateContent xmlns:mc="http://schemas.openxmlformats.org/markup-compatibility/2006">
              <mc:Choice xmlns:v="urn:schemas-microsoft-com:vml" Requires="v">
                <p:oleObj spid="_x0000_s1344" name="Equation" r:id="rId42" imgW="1193760" imgH="279360" progId="Equation.DSMT4">
                  <p:embed/>
                </p:oleObj>
              </mc:Choice>
              <mc:Fallback>
                <p:oleObj name="Equation" r:id="rId42" imgW="1193760" imgH="279360" progId="Equation.DSMT4">
                  <p:embed/>
                  <p:pic>
                    <p:nvPicPr>
                      <p:cNvPr id="0" name="Object 169"/>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5350613" y="30204568"/>
                        <a:ext cx="6096000" cy="93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5" name="Object 170"/>
          <p:cNvGraphicFramePr>
            <a:graphicFrameLocks noChangeAspect="1"/>
          </p:cNvGraphicFramePr>
          <p:nvPr/>
        </p:nvGraphicFramePr>
        <p:xfrm>
          <a:off x="26593800" y="8153400"/>
          <a:ext cx="609600" cy="469900"/>
        </p:xfrm>
        <a:graphic>
          <a:graphicData uri="http://schemas.openxmlformats.org/presentationml/2006/ole">
            <mc:AlternateContent xmlns:mc="http://schemas.openxmlformats.org/markup-compatibility/2006">
              <mc:Choice xmlns:v="urn:schemas-microsoft-com:vml" Requires="v">
                <p:oleObj spid="_x0000_s1345" name="Equation" r:id="rId44" imgW="203040" imgH="177480" progId="Equation.DSMT4">
                  <p:embed/>
                </p:oleObj>
              </mc:Choice>
              <mc:Fallback>
                <p:oleObj name="Equation" r:id="rId44" imgW="203040" imgH="177480" progId="Equation.DSMT4">
                  <p:embed/>
                  <p:pic>
                    <p:nvPicPr>
                      <p:cNvPr id="0" name="Object 170"/>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26593800" y="8153400"/>
                        <a:ext cx="6096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6" name="Object 171"/>
          <p:cNvGraphicFramePr>
            <a:graphicFrameLocks noChangeAspect="1"/>
          </p:cNvGraphicFramePr>
          <p:nvPr/>
        </p:nvGraphicFramePr>
        <p:xfrm>
          <a:off x="26593800" y="9220200"/>
          <a:ext cx="4090988" cy="762000"/>
        </p:xfrm>
        <a:graphic>
          <a:graphicData uri="http://schemas.openxmlformats.org/presentationml/2006/ole">
            <mc:AlternateContent xmlns:mc="http://schemas.openxmlformats.org/markup-compatibility/2006">
              <mc:Choice xmlns:v="urn:schemas-microsoft-com:vml" Requires="v">
                <p:oleObj spid="_x0000_s1346" name="Equation" r:id="rId46" imgW="1295280" imgH="241200" progId="Equation.DSMT4">
                  <p:embed/>
                </p:oleObj>
              </mc:Choice>
              <mc:Fallback>
                <p:oleObj name="Equation" r:id="rId46" imgW="1295280" imgH="241200" progId="Equation.DSMT4">
                  <p:embed/>
                  <p:pic>
                    <p:nvPicPr>
                      <p:cNvPr id="0" name="Object 171"/>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26593800" y="9220200"/>
                        <a:ext cx="40909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7" name="Object 172"/>
          <p:cNvGraphicFramePr>
            <a:graphicFrameLocks noChangeAspect="1"/>
          </p:cNvGraphicFramePr>
          <p:nvPr/>
        </p:nvGraphicFramePr>
        <p:xfrm>
          <a:off x="26136600" y="10515600"/>
          <a:ext cx="9455150" cy="3276600"/>
        </p:xfrm>
        <a:graphic>
          <a:graphicData uri="http://schemas.openxmlformats.org/presentationml/2006/ole">
            <mc:AlternateContent xmlns:mc="http://schemas.openxmlformats.org/markup-compatibility/2006">
              <mc:Choice xmlns:v="urn:schemas-microsoft-com:vml" Requires="v">
                <p:oleObj spid="_x0000_s1347" name="Equation" r:id="rId48" imgW="2857320" imgH="990360" progId="Equation.DSMT4">
                  <p:embed/>
                </p:oleObj>
              </mc:Choice>
              <mc:Fallback>
                <p:oleObj name="Equation" r:id="rId48" imgW="2857320" imgH="990360" progId="Equation.DSMT4">
                  <p:embed/>
                  <p:pic>
                    <p:nvPicPr>
                      <p:cNvPr id="0" name="Object 172"/>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26136600" y="10515600"/>
                        <a:ext cx="945515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8" name="Object 173"/>
          <p:cNvGraphicFramePr>
            <a:graphicFrameLocks noChangeAspect="1"/>
          </p:cNvGraphicFramePr>
          <p:nvPr/>
        </p:nvGraphicFramePr>
        <p:xfrm>
          <a:off x="27355800" y="14020800"/>
          <a:ext cx="785813" cy="804863"/>
        </p:xfrm>
        <a:graphic>
          <a:graphicData uri="http://schemas.openxmlformats.org/presentationml/2006/ole">
            <mc:AlternateContent xmlns:mc="http://schemas.openxmlformats.org/markup-compatibility/2006">
              <mc:Choice xmlns:v="urn:schemas-microsoft-com:vml" Requires="v">
                <p:oleObj spid="_x0000_s1348" name="Equation" r:id="rId50" imgW="190440" imgH="241200" progId="Equation.DSMT4">
                  <p:embed/>
                </p:oleObj>
              </mc:Choice>
              <mc:Fallback>
                <p:oleObj name="Equation" r:id="rId50" imgW="190440" imgH="241200" progId="Equation.DSMT4">
                  <p:embed/>
                  <p:pic>
                    <p:nvPicPr>
                      <p:cNvPr id="0" name="Object 173"/>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27355800" y="14020800"/>
                        <a:ext cx="785813"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9" name="Object 174"/>
          <p:cNvGraphicFramePr>
            <a:graphicFrameLocks noChangeAspect="1"/>
          </p:cNvGraphicFramePr>
          <p:nvPr/>
        </p:nvGraphicFramePr>
        <p:xfrm>
          <a:off x="26746200" y="17526000"/>
          <a:ext cx="5867400" cy="2647950"/>
        </p:xfrm>
        <a:graphic>
          <a:graphicData uri="http://schemas.openxmlformats.org/presentationml/2006/ole">
            <mc:AlternateContent xmlns:mc="http://schemas.openxmlformats.org/markup-compatibility/2006">
              <mc:Choice xmlns:v="urn:schemas-microsoft-com:vml" Requires="v">
                <p:oleObj spid="_x0000_s1349" name="Equation" r:id="rId52" imgW="2082600" imgH="939600" progId="Equation.DSMT4">
                  <p:embed/>
                </p:oleObj>
              </mc:Choice>
              <mc:Fallback>
                <p:oleObj name="Equation" r:id="rId52" imgW="2082600" imgH="939600" progId="Equation.DSMT4">
                  <p:embed/>
                  <p:pic>
                    <p:nvPicPr>
                      <p:cNvPr id="0" name="Object 174"/>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26746200" y="17526000"/>
                        <a:ext cx="5867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0" name="Object 175"/>
          <p:cNvGraphicFramePr>
            <a:graphicFrameLocks noChangeAspect="1"/>
          </p:cNvGraphicFramePr>
          <p:nvPr/>
        </p:nvGraphicFramePr>
        <p:xfrm>
          <a:off x="28956000" y="21640800"/>
          <a:ext cx="1263650" cy="952500"/>
        </p:xfrm>
        <a:graphic>
          <a:graphicData uri="http://schemas.openxmlformats.org/presentationml/2006/ole">
            <mc:AlternateContent xmlns:mc="http://schemas.openxmlformats.org/markup-compatibility/2006">
              <mc:Choice xmlns:v="urn:schemas-microsoft-com:vml" Requires="v">
                <p:oleObj spid="_x0000_s1350" name="Equation" r:id="rId54" imgW="393480" imgH="228600" progId="Equation.DSMT4">
                  <p:embed/>
                </p:oleObj>
              </mc:Choice>
              <mc:Fallback>
                <p:oleObj name="Equation" r:id="rId54" imgW="393480" imgH="228600" progId="Equation.DSMT4">
                  <p:embed/>
                  <p:pic>
                    <p:nvPicPr>
                      <p:cNvPr id="0" name="Object 175"/>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28956000" y="21640800"/>
                        <a:ext cx="126365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51" name="Object 176"/>
          <p:cNvGraphicFramePr>
            <a:graphicFrameLocks noChangeAspect="1"/>
          </p:cNvGraphicFramePr>
          <p:nvPr/>
        </p:nvGraphicFramePr>
        <p:xfrm>
          <a:off x="25908000" y="22631400"/>
          <a:ext cx="12163425" cy="2667000"/>
        </p:xfrm>
        <a:graphic>
          <a:graphicData uri="http://schemas.openxmlformats.org/presentationml/2006/ole">
            <mc:AlternateContent xmlns:mc="http://schemas.openxmlformats.org/markup-compatibility/2006">
              <mc:Choice xmlns:v="urn:schemas-microsoft-com:vml" Requires="v">
                <p:oleObj spid="_x0000_s1351" name="Equation" r:id="rId56" imgW="4749480" imgH="1041120" progId="Equation.DSMT4">
                  <p:embed/>
                </p:oleObj>
              </mc:Choice>
              <mc:Fallback>
                <p:oleObj name="Equation" r:id="rId56" imgW="4749480" imgH="1041120" progId="Equation.DSMT4">
                  <p:embed/>
                  <p:pic>
                    <p:nvPicPr>
                      <p:cNvPr id="0" name="Object 176"/>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25908000" y="22631400"/>
                        <a:ext cx="121634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5" name="124 Sağ Ok"/>
          <p:cNvSpPr/>
          <p:nvPr/>
        </p:nvSpPr>
        <p:spPr>
          <a:xfrm rot="20547690">
            <a:off x="32562800" y="26989088"/>
            <a:ext cx="977900" cy="314325"/>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6" name="125 Sağ Ok"/>
          <p:cNvSpPr/>
          <p:nvPr/>
        </p:nvSpPr>
        <p:spPr>
          <a:xfrm rot="608078">
            <a:off x="32558038" y="29192538"/>
            <a:ext cx="977900" cy="314325"/>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pic>
        <p:nvPicPr>
          <p:cNvPr id="1075" name="127 Resim" descr="cikis.png"/>
          <p:cNvPicPr>
            <a:picLocks noChangeAspect="1"/>
          </p:cNvPicPr>
          <p:nvPr/>
        </p:nvPicPr>
        <p:blipFill>
          <a:blip r:embed="rId58">
            <a:extLst>
              <a:ext uri="{28A0092B-C50C-407E-A947-70E740481C1C}">
                <a14:useLocalDpi xmlns:a14="http://schemas.microsoft.com/office/drawing/2010/main" val="0"/>
              </a:ext>
            </a:extLst>
          </a:blip>
          <a:srcRect/>
          <a:stretch>
            <a:fillRect/>
          </a:stretch>
        </p:blipFill>
        <p:spPr bwMode="auto">
          <a:xfrm>
            <a:off x="28194000" y="25603200"/>
            <a:ext cx="77724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 name="128 Sağ Ok"/>
          <p:cNvSpPr/>
          <p:nvPr/>
        </p:nvSpPr>
        <p:spPr>
          <a:xfrm>
            <a:off x="33299400" y="28117800"/>
            <a:ext cx="1447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1" name="130 Sağ Ok"/>
          <p:cNvSpPr/>
          <p:nvPr/>
        </p:nvSpPr>
        <p:spPr>
          <a:xfrm rot="20462542">
            <a:off x="33223200" y="27203400"/>
            <a:ext cx="1447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3" name="132 Sağ Ok"/>
          <p:cNvSpPr/>
          <p:nvPr/>
        </p:nvSpPr>
        <p:spPr>
          <a:xfrm rot="875706">
            <a:off x="33316863" y="29040138"/>
            <a:ext cx="1447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4" name="133 Sağ Ok"/>
          <p:cNvSpPr/>
          <p:nvPr/>
        </p:nvSpPr>
        <p:spPr>
          <a:xfrm rot="19283817">
            <a:off x="32940625" y="26514425"/>
            <a:ext cx="1447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5" name="134 Sağ Ok"/>
          <p:cNvSpPr/>
          <p:nvPr/>
        </p:nvSpPr>
        <p:spPr>
          <a:xfrm rot="1331185" flipV="1">
            <a:off x="32989838" y="29695775"/>
            <a:ext cx="1447800" cy="306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7" name="AutoShape 23"/>
          <p:cNvSpPr>
            <a:spLocks noChangeArrowheads="1"/>
          </p:cNvSpPr>
          <p:nvPr/>
        </p:nvSpPr>
        <p:spPr bwMode="auto">
          <a:xfrm>
            <a:off x="37871400" y="6553200"/>
            <a:ext cx="11658600" cy="914400"/>
          </a:xfrm>
          <a:prstGeom prst="roundRect">
            <a:avLst>
              <a:gd name="adj" fmla="val 50000"/>
            </a:avLst>
          </a:prstGeom>
          <a:solidFill>
            <a:srgbClr val="002060"/>
          </a:solidFill>
          <a:ln w="50800">
            <a:noFill/>
            <a:round/>
            <a:headEnd/>
            <a:tailEnd/>
          </a:ln>
          <a:effectLst>
            <a:outerShdw sx="1000" sy="1000" algn="ctr" rotWithShape="0">
              <a:srgbClr val="787878"/>
            </a:outerShdw>
          </a:effectLst>
        </p:spPr>
        <p:txBody>
          <a:bodyPr wrap="none" lIns="43748" tIns="21122" rIns="43748" bIns="21122" anchor="ctr"/>
          <a:lstStyle/>
          <a:p>
            <a:pPr algn="ctr" defTabSz="412750" eaLnBrk="0" hangingPunct="0">
              <a:defRPr/>
            </a:pPr>
            <a:r>
              <a:rPr lang="tr-TR" sz="4400" b="1" dirty="0" err="1">
                <a:solidFill>
                  <a:schemeClr val="bg1"/>
                </a:solidFill>
                <a:effectLst>
                  <a:outerShdw blurRad="38100" dist="38100" dir="2700000" algn="tl">
                    <a:srgbClr val="000000"/>
                  </a:outerShdw>
                </a:effectLst>
                <a:latin typeface="Verdana" pitchFamily="34" charset="0"/>
              </a:rPr>
              <a:t>Matching</a:t>
            </a:r>
            <a:r>
              <a:rPr lang="tr-TR" sz="4400" b="1" dirty="0">
                <a:solidFill>
                  <a:schemeClr val="bg1"/>
                </a:solidFill>
                <a:effectLst>
                  <a:outerShdw blurRad="38100" dist="38100" dir="2700000" algn="tl">
                    <a:srgbClr val="000000"/>
                  </a:outerShdw>
                </a:effectLst>
                <a:latin typeface="Verdana" pitchFamily="34" charset="0"/>
              </a:rPr>
              <a:t> </a:t>
            </a:r>
            <a:r>
              <a:rPr lang="tr-TR" sz="4400" b="1" dirty="0" err="1">
                <a:solidFill>
                  <a:schemeClr val="bg1"/>
                </a:solidFill>
                <a:effectLst>
                  <a:outerShdw blurRad="38100" dist="38100" dir="2700000" algn="tl">
                    <a:srgbClr val="000000"/>
                  </a:outerShdw>
                </a:effectLst>
                <a:latin typeface="Verdana" pitchFamily="34" charset="0"/>
              </a:rPr>
              <a:t>with</a:t>
            </a:r>
            <a:r>
              <a:rPr lang="tr-TR" sz="4400" b="1" dirty="0">
                <a:solidFill>
                  <a:schemeClr val="bg1"/>
                </a:solidFill>
                <a:effectLst>
                  <a:outerShdw blurRad="38100" dist="38100" dir="2700000" algn="tl">
                    <a:srgbClr val="000000"/>
                  </a:outerShdw>
                </a:effectLst>
                <a:latin typeface="Verdana" pitchFamily="34" charset="0"/>
              </a:rPr>
              <a:t> </a:t>
            </a:r>
            <a:r>
              <a:rPr lang="tr-TR" sz="4400" b="1" dirty="0" err="1">
                <a:solidFill>
                  <a:schemeClr val="bg1"/>
                </a:solidFill>
                <a:effectLst>
                  <a:outerShdw blurRad="38100" dist="38100" dir="2700000" algn="tl">
                    <a:srgbClr val="000000"/>
                  </a:outerShdw>
                </a:effectLst>
                <a:latin typeface="Verdana" pitchFamily="34" charset="0"/>
              </a:rPr>
              <a:t>radiation</a:t>
            </a:r>
            <a:endParaRPr lang="en-US" sz="4400" b="1" dirty="0">
              <a:solidFill>
                <a:schemeClr val="bg1"/>
              </a:solidFill>
              <a:effectLst>
                <a:outerShdw blurRad="38100" dist="38100" dir="2700000" algn="tl">
                  <a:srgbClr val="000000"/>
                </a:outerShdw>
              </a:effectLst>
              <a:latin typeface="Verdana" pitchFamily="34" charset="0"/>
            </a:endParaRPr>
          </a:p>
        </p:txBody>
      </p:sp>
      <p:graphicFrame>
        <p:nvGraphicFramePr>
          <p:cNvPr id="1052" name="Object 177"/>
          <p:cNvGraphicFramePr>
            <a:graphicFrameLocks noChangeAspect="1"/>
          </p:cNvGraphicFramePr>
          <p:nvPr>
            <p:extLst>
              <p:ext uri="{D42A27DB-BD31-4B8C-83A1-F6EECF244321}">
                <p14:modId xmlns:p14="http://schemas.microsoft.com/office/powerpoint/2010/main" val="2446325959"/>
              </p:ext>
            </p:extLst>
          </p:nvPr>
        </p:nvGraphicFramePr>
        <p:xfrm>
          <a:off x="38457188" y="9982200"/>
          <a:ext cx="11695112" cy="4106863"/>
        </p:xfrm>
        <a:graphic>
          <a:graphicData uri="http://schemas.openxmlformats.org/presentationml/2006/ole">
            <mc:AlternateContent xmlns:mc="http://schemas.openxmlformats.org/markup-compatibility/2006">
              <mc:Choice xmlns:v="urn:schemas-microsoft-com:vml" Requires="v">
                <p:oleObj spid="_x0000_s1352" name="Equation" r:id="rId59" imgW="3543120" imgH="1244520" progId="Equation.DSMT4">
                  <p:embed/>
                </p:oleObj>
              </mc:Choice>
              <mc:Fallback>
                <p:oleObj name="Equation" r:id="rId59" imgW="3543120" imgH="1244520" progId="Equation.DSMT4">
                  <p:embed/>
                  <p:pic>
                    <p:nvPicPr>
                      <p:cNvPr id="0" name="Object 177"/>
                      <p:cNvPicPr>
                        <a:picLocks noChangeAspect="1" noChangeArrowheads="1"/>
                      </p:cNvPicPr>
                      <p:nvPr/>
                    </p:nvPicPr>
                    <p:blipFill>
                      <a:blip r:embed="rId60"/>
                      <a:srcRect/>
                      <a:stretch>
                        <a:fillRect/>
                      </a:stretch>
                    </p:blipFill>
                    <p:spPr bwMode="auto">
                      <a:xfrm>
                        <a:off x="38457188" y="9982200"/>
                        <a:ext cx="11695112" cy="4106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53" name="Object 178"/>
          <p:cNvGraphicFramePr>
            <a:graphicFrameLocks noChangeAspect="1"/>
          </p:cNvGraphicFramePr>
          <p:nvPr/>
        </p:nvGraphicFramePr>
        <p:xfrm>
          <a:off x="25546050" y="16368713"/>
          <a:ext cx="114300" cy="177800"/>
        </p:xfrm>
        <a:graphic>
          <a:graphicData uri="http://schemas.openxmlformats.org/presentationml/2006/ole">
            <mc:AlternateContent xmlns:mc="http://schemas.openxmlformats.org/markup-compatibility/2006">
              <mc:Choice xmlns:v="urn:schemas-microsoft-com:vml" Requires="v">
                <p:oleObj spid="_x0000_s1353" name="Equation" r:id="rId61" imgW="114120" imgH="177480" progId="Equation.DSMT4">
                  <p:embed/>
                </p:oleObj>
              </mc:Choice>
              <mc:Fallback>
                <p:oleObj name="Equation" r:id="rId61" imgW="114120" imgH="177480" progId="Equation.DSMT4">
                  <p:embed/>
                  <p:pic>
                    <p:nvPicPr>
                      <p:cNvPr id="0" name="Object 178"/>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25546050" y="16368713"/>
                        <a:ext cx="114300"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54" name="Object 179"/>
          <p:cNvGraphicFramePr>
            <a:graphicFrameLocks noChangeAspect="1"/>
          </p:cNvGraphicFramePr>
          <p:nvPr/>
        </p:nvGraphicFramePr>
        <p:xfrm>
          <a:off x="38404800" y="15849600"/>
          <a:ext cx="10206038" cy="1676400"/>
        </p:xfrm>
        <a:graphic>
          <a:graphicData uri="http://schemas.openxmlformats.org/presentationml/2006/ole">
            <mc:AlternateContent xmlns:mc="http://schemas.openxmlformats.org/markup-compatibility/2006">
              <mc:Choice xmlns:v="urn:schemas-microsoft-com:vml" Requires="v">
                <p:oleObj spid="_x0000_s1354" name="Equation" r:id="rId63" imgW="2628720" imgH="431640" progId="Equation.DSMT4">
                  <p:embed/>
                </p:oleObj>
              </mc:Choice>
              <mc:Fallback>
                <p:oleObj name="Equation" r:id="rId63" imgW="2628720" imgH="431640" progId="Equation.DSMT4">
                  <p:embed/>
                  <p:pic>
                    <p:nvPicPr>
                      <p:cNvPr id="0" name="Object 179"/>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38404800" y="15849600"/>
                        <a:ext cx="10206038"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5" name="Object 180"/>
          <p:cNvGraphicFramePr>
            <a:graphicFrameLocks noChangeAspect="1"/>
          </p:cNvGraphicFramePr>
          <p:nvPr/>
        </p:nvGraphicFramePr>
        <p:xfrm>
          <a:off x="38938200" y="19126200"/>
          <a:ext cx="11015663" cy="3352800"/>
        </p:xfrm>
        <a:graphic>
          <a:graphicData uri="http://schemas.openxmlformats.org/presentationml/2006/ole">
            <mc:AlternateContent xmlns:mc="http://schemas.openxmlformats.org/markup-compatibility/2006">
              <mc:Choice xmlns:v="urn:schemas-microsoft-com:vml" Requires="v">
                <p:oleObj spid="_x0000_s1355" name="Equation" r:id="rId65" imgW="2920680" imgH="888840" progId="Equation.DSMT4">
                  <p:embed/>
                </p:oleObj>
              </mc:Choice>
              <mc:Fallback>
                <p:oleObj name="Equation" r:id="rId65" imgW="2920680" imgH="888840" progId="Equation.DSMT4">
                  <p:embed/>
                  <p:pic>
                    <p:nvPicPr>
                      <p:cNvPr id="0" name="Object 180"/>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38938200" y="19126200"/>
                        <a:ext cx="11015663"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8405</TotalTime>
  <Words>525</Words>
  <Application>Microsoft Office PowerPoint</Application>
  <PresentationFormat>Özel</PresentationFormat>
  <Paragraphs>137</Paragraphs>
  <Slides>1</Slides>
  <Notes>1</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vt:i4>
      </vt:variant>
    </vt:vector>
  </HeadingPairs>
  <TitlesOfParts>
    <vt:vector size="7" baseType="lpstr">
      <vt:lpstr>Calibri</vt:lpstr>
      <vt:lpstr>Times New Roman</vt:lpstr>
      <vt:lpstr>Verdana</vt:lpstr>
      <vt:lpstr>Wingdings</vt:lpstr>
      <vt:lpstr>Default Design</vt:lpstr>
      <vt:lpstr>Equation</vt:lpstr>
      <vt:lpstr>PowerPoint Sunusu</vt:lpstr>
    </vt:vector>
  </TitlesOfParts>
  <Company>The New England College of Optometry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Poster Template</dc:title>
  <dc:subject>Poster Template</dc:subject>
  <dc:creator>Marek Jacisin</dc:creator>
  <cp:lastModifiedBy>mehmet nazmi postacioglu</cp:lastModifiedBy>
  <cp:revision>302</cp:revision>
  <dcterms:created xsi:type="dcterms:W3CDTF">2001-10-18T16:42:36Z</dcterms:created>
  <dcterms:modified xsi:type="dcterms:W3CDTF">2017-04-24T07:54:19Z</dcterms:modified>
</cp:coreProperties>
</file>