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9.jpeg" ContentType="image/jpeg"/>
  <Override PartName="/ppt/media/image1.jpeg" ContentType="image/jpeg"/>
  <Override PartName="/ppt/media/image20.emf" ContentType="image/x-emf"/>
  <Override PartName="/ppt/media/image2.png" ContentType="image/png"/>
  <Override PartName="/ppt/media/image48.png" ContentType="image/png"/>
  <Override PartName="/ppt/media/image3.jpeg" ContentType="image/jpeg"/>
  <Override PartName="/ppt/media/image4.gif" ContentType="image/gif"/>
  <Override PartName="/ppt/media/image25.emf" ContentType="image/x-emf"/>
  <Override PartName="/ppt/media/image7.png" ContentType="image/png"/>
  <Override PartName="/ppt/media/image30.emf" ContentType="image/x-emf"/>
  <Override PartName="/ppt/media/image5.jpeg" ContentType="image/jpeg"/>
  <Override PartName="/ppt/media/image24.emf" ContentType="image/x-emf"/>
  <Override PartName="/ppt/media/image6.png" ContentType="image/png"/>
  <Override PartName="/ppt/media/image26.emf" ContentType="image/x-emf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wmf" ContentType="image/x-wmf"/>
  <Override PartName="/ppt/media/image13.emf" ContentType="image/x-emf"/>
  <Override PartName="/ppt/media/image14.emf" ContentType="image/x-emf"/>
  <Override PartName="/ppt/media/image22.emf" ContentType="image/x-emf"/>
  <Override PartName="/ppt/media/image15.wmf" ContentType="image/x-wmf"/>
  <Override PartName="/ppt/media/image35.emf" ContentType="image/x-emf"/>
  <Override PartName="/ppt/media/image16.png" ContentType="image/png"/>
  <Override PartName="/ppt/media/image17.jpeg" ContentType="image/jpeg"/>
  <Override PartName="/ppt/media/image31.emf" ContentType="image/x-emf"/>
  <Override PartName="/ppt/media/image18.jpeg" ContentType="image/jpeg"/>
  <Override PartName="/ppt/media/image41.emf" ContentType="image/x-emf"/>
  <Override PartName="/ppt/media/image19.jpeg" ContentType="image/jpeg"/>
  <Override PartName="/ppt/media/image21.jpeg" ContentType="image/jpeg"/>
  <Override PartName="/ppt/media/image27.emf" ContentType="image/x-emf"/>
  <Override PartName="/ppt/media/image28.emf" ContentType="image/x-emf"/>
  <Override PartName="/ppt/media/image29.emf" ContentType="image/x-emf"/>
  <Override PartName="/ppt/media/image32.emf" ContentType="image/x-emf"/>
  <Override PartName="/ppt/media/image33.emf" ContentType="image/x-emf"/>
  <Override PartName="/ppt/media/image34.emf" ContentType="image/x-emf"/>
  <Override PartName="/ppt/media/image36.emf" ContentType="image/x-emf"/>
  <Override PartName="/ppt/media/image37.emf" ContentType="image/x-emf"/>
  <Override PartName="/ppt/media/image38.emf" ContentType="image/x-emf"/>
  <Override PartName="/ppt/media/image39.emf" ContentType="image/x-emf"/>
  <Override PartName="/ppt/media/image40.emf" ContentType="image/x-emf"/>
  <Override PartName="/ppt/media/image42.emf" ContentType="image/x-emf"/>
  <Override PartName="/ppt/media/image43.png" ContentType="image/png"/>
  <Override PartName="/ppt/media/image44.jpeg" ContentType="image/jpeg"/>
  <Override PartName="/ppt/media/image45.png" ContentType="image/png"/>
  <Override PartName="/ppt/media/image46.png" ContentType="image/png"/>
  <Override PartName="/ppt/media/image47.png" ContentType="image/png"/>
  <Override PartName="/ppt/media/image49.emf" ContentType="image/x-emf"/>
  <Override PartName="/ppt/media/image50.emf" ContentType="image/x-emf"/>
  <Override PartName="/ppt/media/image51.emf" ContentType="image/x-emf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varyColors val="0"/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நிரை 2</c:v>
                </c:pt>
              </c:strCache>
            </c:strRef>
          </c:tx>
          <c:spPr>
            <a:solidFill>
              <a:srgbClr val="ef413d"/>
            </a:solidFill>
            <a:ln w="57240">
              <a:solidFill>
                <a:srgbClr val="ef413d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81"/>
                <c:pt idx="0">
                  <c:v>0.461492</c:v>
                </c:pt>
                <c:pt idx="1">
                  <c:v>0.459714</c:v>
                </c:pt>
                <c:pt idx="2">
                  <c:v>0.458091</c:v>
                </c:pt>
                <c:pt idx="3">
                  <c:v>0.456609</c:v>
                </c:pt>
                <c:pt idx="4">
                  <c:v>0.455256</c:v>
                </c:pt>
                <c:pt idx="5">
                  <c:v>0.454021</c:v>
                </c:pt>
                <c:pt idx="6">
                  <c:v>0.452894</c:v>
                </c:pt>
                <c:pt idx="7">
                  <c:v>0.451866</c:v>
                </c:pt>
                <c:pt idx="8">
                  <c:v>0.450928</c:v>
                </c:pt>
                <c:pt idx="9">
                  <c:v>0.450072</c:v>
                </c:pt>
                <c:pt idx="10">
                  <c:v>0.449292</c:v>
                </c:pt>
                <c:pt idx="11">
                  <c:v>0.448581</c:v>
                </c:pt>
                <c:pt idx="12">
                  <c:v>0.405652</c:v>
                </c:pt>
                <c:pt idx="13">
                  <c:v>0.404984</c:v>
                </c:pt>
                <c:pt idx="14">
                  <c:v>0.404367</c:v>
                </c:pt>
                <c:pt idx="15">
                  <c:v>0.403798</c:v>
                </c:pt>
                <c:pt idx="16">
                  <c:v>0.403272</c:v>
                </c:pt>
                <c:pt idx="17">
                  <c:v>0.402786</c:v>
                </c:pt>
                <c:pt idx="18">
                  <c:v>0.402336</c:v>
                </c:pt>
                <c:pt idx="19">
                  <c:v>0.401919</c:v>
                </c:pt>
                <c:pt idx="20">
                  <c:v>0.401533</c:v>
                </c:pt>
                <c:pt idx="21">
                  <c:v>0.401174</c:v>
                </c:pt>
                <c:pt idx="22">
                  <c:v>0.400841</c:v>
                </c:pt>
                <c:pt idx="23">
                  <c:v>0.400531</c:v>
                </c:pt>
                <c:pt idx="24">
                  <c:v>0.39905</c:v>
                </c:pt>
                <c:pt idx="25">
                  <c:v>0.398778</c:v>
                </c:pt>
                <c:pt idx="26">
                  <c:v>0.398525</c:v>
                </c:pt>
                <c:pt idx="27">
                  <c:v>0.398288</c:v>
                </c:pt>
                <c:pt idx="28">
                  <c:v>0.398066</c:v>
                </c:pt>
                <c:pt idx="29">
                  <c:v>0.397857</c:v>
                </c:pt>
                <c:pt idx="30">
                  <c:v>0.397662</c:v>
                </c:pt>
                <c:pt idx="31">
                  <c:v>0.397478</c:v>
                </c:pt>
                <c:pt idx="32">
                  <c:v>0.397304</c:v>
                </c:pt>
                <c:pt idx="33">
                  <c:v>0.397141</c:v>
                </c:pt>
                <c:pt idx="34">
                  <c:v>0.396986</c:v>
                </c:pt>
                <c:pt idx="35">
                  <c:v>0.39684</c:v>
                </c:pt>
                <c:pt idx="36">
                  <c:v>0.398633</c:v>
                </c:pt>
                <c:pt idx="37">
                  <c:v>0.398505</c:v>
                </c:pt>
                <c:pt idx="38">
                  <c:v>0.398383</c:v>
                </c:pt>
                <c:pt idx="39">
                  <c:v>0.398268</c:v>
                </c:pt>
                <c:pt idx="40">
                  <c:v>0.398157</c:v>
                </c:pt>
                <c:pt idx="41">
                  <c:v>0.398052</c:v>
                </c:pt>
                <c:pt idx="42">
                  <c:v>0.397951</c:v>
                </c:pt>
                <c:pt idx="43">
                  <c:v>0.397855</c:v>
                </c:pt>
                <c:pt idx="44">
                  <c:v>0.397762</c:v>
                </c:pt>
                <c:pt idx="45">
                  <c:v>0.397674</c:v>
                </c:pt>
                <c:pt idx="46">
                  <c:v>0.397589</c:v>
                </c:pt>
                <c:pt idx="47">
                  <c:v>0.397507</c:v>
                </c:pt>
                <c:pt idx="48">
                  <c:v>0.39801</c:v>
                </c:pt>
                <c:pt idx="49">
                  <c:v>0.397935</c:v>
                </c:pt>
                <c:pt idx="50">
                  <c:v>0.397863</c:v>
                </c:pt>
                <c:pt idx="51">
                  <c:v>0.397792</c:v>
                </c:pt>
                <c:pt idx="52">
                  <c:v>0.397724</c:v>
                </c:pt>
                <c:pt idx="53">
                  <c:v>0.397659</c:v>
                </c:pt>
                <c:pt idx="54">
                  <c:v>0.397595</c:v>
                </c:pt>
                <c:pt idx="55">
                  <c:v>0.397533</c:v>
                </c:pt>
                <c:pt idx="56">
                  <c:v>0.397473</c:v>
                </c:pt>
                <c:pt idx="57">
                  <c:v>0.397414</c:v>
                </c:pt>
                <c:pt idx="58">
                  <c:v>0.397357</c:v>
                </c:pt>
                <c:pt idx="59">
                  <c:v>0.397302</c:v>
                </c:pt>
                <c:pt idx="60">
                  <c:v>0.395043</c:v>
                </c:pt>
                <c:pt idx="61">
                  <c:v>0.394987</c:v>
                </c:pt>
                <c:pt idx="62">
                  <c:v>0.394932</c:v>
                </c:pt>
                <c:pt idx="63">
                  <c:v>0.394878</c:v>
                </c:pt>
                <c:pt idx="64">
                  <c:v>0.394826</c:v>
                </c:pt>
                <c:pt idx="65">
                  <c:v>0.394775</c:v>
                </c:pt>
                <c:pt idx="66">
                  <c:v>0.394725</c:v>
                </c:pt>
                <c:pt idx="67">
                  <c:v>0.394676</c:v>
                </c:pt>
                <c:pt idx="68">
                  <c:v>0.394628</c:v>
                </c:pt>
                <c:pt idx="69">
                  <c:v>0.394581</c:v>
                </c:pt>
                <c:pt idx="70">
                  <c:v>0.394536</c:v>
                </c:pt>
                <c:pt idx="71">
                  <c:v>0.394491</c:v>
                </c:pt>
                <c:pt idx="72">
                  <c:v>0.396264</c:v>
                </c:pt>
                <c:pt idx="73">
                  <c:v>0.396224</c:v>
                </c:pt>
                <c:pt idx="74">
                  <c:v>0.396185</c:v>
                </c:pt>
                <c:pt idx="75">
                  <c:v>0.396146</c:v>
                </c:pt>
                <c:pt idx="76">
                  <c:v>0.396109</c:v>
                </c:pt>
                <c:pt idx="77">
                  <c:v>0.396072</c:v>
                </c:pt>
                <c:pt idx="78">
                  <c:v>0.396036</c:v>
                </c:pt>
                <c:pt idx="79">
                  <c:v>0.396001</c:v>
                </c:pt>
                <c:pt idx="80">
                  <c:v>0.395967</c:v>
                </c:pt>
                <c:pt idx="81">
                  <c:v>0.395934</c:v>
                </c:pt>
                <c:pt idx="82">
                  <c:v>0.395901</c:v>
                </c:pt>
                <c:pt idx="83">
                  <c:v>0.395869</c:v>
                </c:pt>
                <c:pt idx="84">
                  <c:v>0.393934</c:v>
                </c:pt>
                <c:pt idx="85">
                  <c:v>0.393901</c:v>
                </c:pt>
                <c:pt idx="86">
                  <c:v>0.393869</c:v>
                </c:pt>
                <c:pt idx="87">
                  <c:v>0.393837</c:v>
                </c:pt>
                <c:pt idx="88">
                  <c:v>0.393806</c:v>
                </c:pt>
                <c:pt idx="89">
                  <c:v>0.393776</c:v>
                </c:pt>
                <c:pt idx="90">
                  <c:v>0.393747</c:v>
                </c:pt>
                <c:pt idx="91">
                  <c:v>0.393718</c:v>
                </c:pt>
                <c:pt idx="92">
                  <c:v>0.39369</c:v>
                </c:pt>
                <c:pt idx="93">
                  <c:v>0.393663</c:v>
                </c:pt>
                <c:pt idx="94">
                  <c:v>0.393636</c:v>
                </c:pt>
                <c:pt idx="95">
                  <c:v>0.393611</c:v>
                </c:pt>
                <c:pt idx="96">
                  <c:v>0.396083</c:v>
                </c:pt>
                <c:pt idx="97">
                  <c:v>0.396062</c:v>
                </c:pt>
                <c:pt idx="98">
                  <c:v>0.396041</c:v>
                </c:pt>
                <c:pt idx="99">
                  <c:v>0.396021</c:v>
                </c:pt>
                <c:pt idx="100">
                  <c:v>0.396002</c:v>
                </c:pt>
                <c:pt idx="101">
                  <c:v>0.395983</c:v>
                </c:pt>
                <c:pt idx="102">
                  <c:v>0.395965</c:v>
                </c:pt>
                <c:pt idx="103">
                  <c:v>0.395947</c:v>
                </c:pt>
                <c:pt idx="104">
                  <c:v>0.395931</c:v>
                </c:pt>
                <c:pt idx="105">
                  <c:v>0.395914</c:v>
                </c:pt>
                <c:pt idx="106">
                  <c:v>0.395899</c:v>
                </c:pt>
                <c:pt idx="107">
                  <c:v>0.395884</c:v>
                </c:pt>
                <c:pt idx="108">
                  <c:v>0.396201</c:v>
                </c:pt>
                <c:pt idx="109">
                  <c:v>0.396188</c:v>
                </c:pt>
                <c:pt idx="110">
                  <c:v>0.396175</c:v>
                </c:pt>
                <c:pt idx="111">
                  <c:v>0.396163</c:v>
                </c:pt>
                <c:pt idx="112">
                  <c:v>0.396151</c:v>
                </c:pt>
                <c:pt idx="113">
                  <c:v>0.39614</c:v>
                </c:pt>
                <c:pt idx="114">
                  <c:v>0.396129</c:v>
                </c:pt>
                <c:pt idx="115">
                  <c:v>0.396119</c:v>
                </c:pt>
                <c:pt idx="116">
                  <c:v>0.39611</c:v>
                </c:pt>
                <c:pt idx="117">
                  <c:v>0.396101</c:v>
                </c:pt>
                <c:pt idx="118">
                  <c:v>0.396093</c:v>
                </c:pt>
                <c:pt idx="119">
                  <c:v>0.396085</c:v>
                </c:pt>
                <c:pt idx="120">
                  <c:v>0.395746</c:v>
                </c:pt>
                <c:pt idx="121">
                  <c:v>0.395739</c:v>
                </c:pt>
                <c:pt idx="122">
                  <c:v>0.395732</c:v>
                </c:pt>
                <c:pt idx="123">
                  <c:v>0.395726</c:v>
                </c:pt>
                <c:pt idx="124">
                  <c:v>0.395721</c:v>
                </c:pt>
                <c:pt idx="125">
                  <c:v>0.395716</c:v>
                </c:pt>
                <c:pt idx="126">
                  <c:v>0.395711</c:v>
                </c:pt>
                <c:pt idx="127">
                  <c:v>0.395708</c:v>
                </c:pt>
                <c:pt idx="128">
                  <c:v>0.395704</c:v>
                </c:pt>
                <c:pt idx="129">
                  <c:v>0.395701</c:v>
                </c:pt>
                <c:pt idx="130">
                  <c:v>0.395699</c:v>
                </c:pt>
                <c:pt idx="131">
                  <c:v>0.395697</c:v>
                </c:pt>
                <c:pt idx="132">
                  <c:v>0.391679</c:v>
                </c:pt>
                <c:pt idx="133">
                  <c:v>0.391674</c:v>
                </c:pt>
                <c:pt idx="134">
                  <c:v>0.391669</c:v>
                </c:pt>
                <c:pt idx="135">
                  <c:v>0.391665</c:v>
                </c:pt>
                <c:pt idx="136">
                  <c:v>0.391662</c:v>
                </c:pt>
                <c:pt idx="137">
                  <c:v>0.391658</c:v>
                </c:pt>
                <c:pt idx="138">
                  <c:v>0.391656</c:v>
                </c:pt>
                <c:pt idx="139">
                  <c:v>0.391653</c:v>
                </c:pt>
                <c:pt idx="140">
                  <c:v>0.391652</c:v>
                </c:pt>
                <c:pt idx="141">
                  <c:v>0.39165</c:v>
                </c:pt>
                <c:pt idx="142">
                  <c:v>0.391649</c:v>
                </c:pt>
                <c:pt idx="143">
                  <c:v>0.391649</c:v>
                </c:pt>
                <c:pt idx="144">
                  <c:v>0.394555</c:v>
                </c:pt>
                <c:pt idx="145">
                  <c:v>0.394558</c:v>
                </c:pt>
                <c:pt idx="146">
                  <c:v>0.394562</c:v>
                </c:pt>
                <c:pt idx="147">
                  <c:v>0.394566</c:v>
                </c:pt>
                <c:pt idx="148">
                  <c:v>0.39457</c:v>
                </c:pt>
                <c:pt idx="149">
                  <c:v>0.394574</c:v>
                </c:pt>
                <c:pt idx="150">
                  <c:v>0.394579</c:v>
                </c:pt>
                <c:pt idx="151">
                  <c:v>0.394584</c:v>
                </c:pt>
                <c:pt idx="152">
                  <c:v>0.39459</c:v>
                </c:pt>
                <c:pt idx="153">
                  <c:v>0.394596</c:v>
                </c:pt>
                <c:pt idx="154">
                  <c:v>0.394602</c:v>
                </c:pt>
                <c:pt idx="155">
                  <c:v>0.394609</c:v>
                </c:pt>
                <c:pt idx="156">
                  <c:v>0.395283</c:v>
                </c:pt>
                <c:pt idx="157">
                  <c:v>0.395291</c:v>
                </c:pt>
                <c:pt idx="158">
                  <c:v>0.395299</c:v>
                </c:pt>
                <c:pt idx="159">
                  <c:v>0.395307</c:v>
                </c:pt>
                <c:pt idx="160">
                  <c:v>0.395316</c:v>
                </c:pt>
                <c:pt idx="161">
                  <c:v>0.395325</c:v>
                </c:pt>
                <c:pt idx="162">
                  <c:v>0.395335</c:v>
                </c:pt>
                <c:pt idx="163">
                  <c:v>0.395344</c:v>
                </c:pt>
                <c:pt idx="164">
                  <c:v>0.395354</c:v>
                </c:pt>
                <c:pt idx="165">
                  <c:v>0.395365</c:v>
                </c:pt>
                <c:pt idx="166">
                  <c:v>0.395375</c:v>
                </c:pt>
                <c:pt idx="167">
                  <c:v>0.395386</c:v>
                </c:pt>
                <c:pt idx="168">
                  <c:v>0.391822</c:v>
                </c:pt>
                <c:pt idx="169">
                  <c:v>0.391831</c:v>
                </c:pt>
                <c:pt idx="170">
                  <c:v>0.39184</c:v>
                </c:pt>
                <c:pt idx="171">
                  <c:v>0.391849</c:v>
                </c:pt>
                <c:pt idx="172">
                  <c:v>0.391858</c:v>
                </c:pt>
                <c:pt idx="173">
                  <c:v>0.391868</c:v>
                </c:pt>
                <c:pt idx="174">
                  <c:v>0.391878</c:v>
                </c:pt>
                <c:pt idx="175">
                  <c:v>0.391888</c:v>
                </c:pt>
                <c:pt idx="176">
                  <c:v>0.391898</c:v>
                </c:pt>
                <c:pt idx="177">
                  <c:v>0.391909</c:v>
                </c:pt>
                <c:pt idx="178">
                  <c:v>0.39192</c:v>
                </c:pt>
                <c:pt idx="179">
                  <c:v>0.391931</c:v>
                </c:pt>
                <c:pt idx="180">
                  <c:v>0.395981</c:v>
                </c:pt>
                <c:pt idx="181">
                  <c:v>0.395995</c:v>
                </c:pt>
                <c:pt idx="182">
                  <c:v>0.39601</c:v>
                </c:pt>
                <c:pt idx="183">
                  <c:v>0.396024</c:v>
                </c:pt>
                <c:pt idx="184">
                  <c:v>0.396039</c:v>
                </c:pt>
                <c:pt idx="185">
                  <c:v>0.396054</c:v>
                </c:pt>
                <c:pt idx="186">
                  <c:v>0.39607</c:v>
                </c:pt>
                <c:pt idx="187">
                  <c:v>0.396085</c:v>
                </c:pt>
                <c:pt idx="188">
                  <c:v>0.396101</c:v>
                </c:pt>
                <c:pt idx="189">
                  <c:v>0.396116</c:v>
                </c:pt>
                <c:pt idx="190">
                  <c:v>0.396132</c:v>
                </c:pt>
                <c:pt idx="191">
                  <c:v>0.396148</c:v>
                </c:pt>
                <c:pt idx="192">
                  <c:v>0.395161</c:v>
                </c:pt>
                <c:pt idx="193">
                  <c:v>0.395176</c:v>
                </c:pt>
                <c:pt idx="194">
                  <c:v>0.395192</c:v>
                </c:pt>
                <c:pt idx="195">
                  <c:v>0.395208</c:v>
                </c:pt>
                <c:pt idx="196">
                  <c:v>0.395224</c:v>
                </c:pt>
                <c:pt idx="197">
                  <c:v>0.39524</c:v>
                </c:pt>
                <c:pt idx="198">
                  <c:v>0.395257</c:v>
                </c:pt>
                <c:pt idx="199">
                  <c:v>0.395273</c:v>
                </c:pt>
                <c:pt idx="200">
                  <c:v>0.395289</c:v>
                </c:pt>
                <c:pt idx="201">
                  <c:v>0.395306</c:v>
                </c:pt>
                <c:pt idx="202">
                  <c:v>0.395323</c:v>
                </c:pt>
                <c:pt idx="203">
                  <c:v>0.39534</c:v>
                </c:pt>
                <c:pt idx="204">
                  <c:v>0.394975</c:v>
                </c:pt>
                <c:pt idx="205">
                  <c:v>0.394992</c:v>
                </c:pt>
                <c:pt idx="206">
                  <c:v>0.395009</c:v>
                </c:pt>
                <c:pt idx="207">
                  <c:v>0.395026</c:v>
                </c:pt>
                <c:pt idx="208">
                  <c:v>0.395043</c:v>
                </c:pt>
                <c:pt idx="209">
                  <c:v>0.39506</c:v>
                </c:pt>
                <c:pt idx="210">
                  <c:v>0.395077</c:v>
                </c:pt>
                <c:pt idx="211">
                  <c:v>0.395094</c:v>
                </c:pt>
                <c:pt idx="212">
                  <c:v>0.395112</c:v>
                </c:pt>
                <c:pt idx="213">
                  <c:v>0.395129</c:v>
                </c:pt>
                <c:pt idx="214">
                  <c:v>0.395146</c:v>
                </c:pt>
                <c:pt idx="215">
                  <c:v>0.395164</c:v>
                </c:pt>
                <c:pt idx="216">
                  <c:v>0.396362</c:v>
                </c:pt>
                <c:pt idx="217">
                  <c:v>0.39638</c:v>
                </c:pt>
                <c:pt idx="218">
                  <c:v>0.396398</c:v>
                </c:pt>
                <c:pt idx="219">
                  <c:v>0.396417</c:v>
                </c:pt>
                <c:pt idx="220">
                  <c:v>0.396435</c:v>
                </c:pt>
                <c:pt idx="221">
                  <c:v>0.396453</c:v>
                </c:pt>
                <c:pt idx="222">
                  <c:v>0.396472</c:v>
                </c:pt>
                <c:pt idx="223">
                  <c:v>0.39649</c:v>
                </c:pt>
                <c:pt idx="224">
                  <c:v>0.396509</c:v>
                </c:pt>
                <c:pt idx="225">
                  <c:v>0.396527</c:v>
                </c:pt>
                <c:pt idx="226">
                  <c:v>0.396545</c:v>
                </c:pt>
                <c:pt idx="227">
                  <c:v>0.396564</c:v>
                </c:pt>
                <c:pt idx="228">
                  <c:v>0.396206</c:v>
                </c:pt>
                <c:pt idx="229">
                  <c:v>0.396224</c:v>
                </c:pt>
                <c:pt idx="230">
                  <c:v>0.396242</c:v>
                </c:pt>
                <c:pt idx="231">
                  <c:v>0.39626</c:v>
                </c:pt>
                <c:pt idx="232">
                  <c:v>0.396278</c:v>
                </c:pt>
                <c:pt idx="233">
                  <c:v>0.396297</c:v>
                </c:pt>
                <c:pt idx="234">
                  <c:v>0.396315</c:v>
                </c:pt>
                <c:pt idx="235">
                  <c:v>0.396333</c:v>
                </c:pt>
                <c:pt idx="236">
                  <c:v>0.396351</c:v>
                </c:pt>
                <c:pt idx="237">
                  <c:v>0.396369</c:v>
                </c:pt>
                <c:pt idx="238">
                  <c:v>0.396387</c:v>
                </c:pt>
                <c:pt idx="239">
                  <c:v>0.396405</c:v>
                </c:pt>
                <c:pt idx="240">
                  <c:v>0.396547</c:v>
                </c:pt>
                <c:pt idx="241">
                  <c:v>0.396565</c:v>
                </c:pt>
                <c:pt idx="242">
                  <c:v>0.396583</c:v>
                </c:pt>
                <c:pt idx="243">
                  <c:v>0.396601</c:v>
                </c:pt>
                <c:pt idx="244">
                  <c:v>0.396619</c:v>
                </c:pt>
                <c:pt idx="245">
                  <c:v>0.396637</c:v>
                </c:pt>
                <c:pt idx="246">
                  <c:v>0.396655</c:v>
                </c:pt>
                <c:pt idx="247">
                  <c:v>0.396673</c:v>
                </c:pt>
                <c:pt idx="248">
                  <c:v>0.39669</c:v>
                </c:pt>
                <c:pt idx="249">
                  <c:v>0.396708</c:v>
                </c:pt>
                <c:pt idx="250">
                  <c:v>0.396726</c:v>
                </c:pt>
                <c:pt idx="251">
                  <c:v>0.396743</c:v>
                </c:pt>
                <c:pt idx="252">
                  <c:v>0.398154</c:v>
                </c:pt>
                <c:pt idx="253">
                  <c:v>0.398172</c:v>
                </c:pt>
                <c:pt idx="254">
                  <c:v>0.39819</c:v>
                </c:pt>
                <c:pt idx="255">
                  <c:v>0.398208</c:v>
                </c:pt>
                <c:pt idx="256">
                  <c:v>0.398225</c:v>
                </c:pt>
                <c:pt idx="257">
                  <c:v>0.398243</c:v>
                </c:pt>
                <c:pt idx="258">
                  <c:v>0.398261</c:v>
                </c:pt>
                <c:pt idx="259">
                  <c:v>0.398279</c:v>
                </c:pt>
                <c:pt idx="260">
                  <c:v>0.398296</c:v>
                </c:pt>
                <c:pt idx="261">
                  <c:v>0.398314</c:v>
                </c:pt>
                <c:pt idx="262">
                  <c:v>0.398331</c:v>
                </c:pt>
                <c:pt idx="263">
                  <c:v>0.398348</c:v>
                </c:pt>
                <c:pt idx="264">
                  <c:v>0.396749</c:v>
                </c:pt>
                <c:pt idx="265">
                  <c:v>0.396765</c:v>
                </c:pt>
                <c:pt idx="266">
                  <c:v>0.396781</c:v>
                </c:pt>
                <c:pt idx="267">
                  <c:v>0.396797</c:v>
                </c:pt>
                <c:pt idx="268">
                  <c:v>0.396813</c:v>
                </c:pt>
                <c:pt idx="269">
                  <c:v>0.396829</c:v>
                </c:pt>
                <c:pt idx="270">
                  <c:v>0.396845</c:v>
                </c:pt>
                <c:pt idx="271">
                  <c:v>0.396861</c:v>
                </c:pt>
                <c:pt idx="272">
                  <c:v>0.396877</c:v>
                </c:pt>
                <c:pt idx="273">
                  <c:v>0.396892</c:v>
                </c:pt>
                <c:pt idx="274">
                  <c:v>0.396908</c:v>
                </c:pt>
                <c:pt idx="275">
                  <c:v>0.396923</c:v>
                </c:pt>
                <c:pt idx="276">
                  <c:v>0.392072</c:v>
                </c:pt>
                <c:pt idx="277">
                  <c:v>0.392085</c:v>
                </c:pt>
                <c:pt idx="278">
                  <c:v>0.392098</c:v>
                </c:pt>
                <c:pt idx="279">
                  <c:v>0.392111</c:v>
                </c:pt>
                <c:pt idx="280">
                  <c:v>0.392124</c:v>
                </c:pt>
                <c:pt idx="281">
                  <c:v>0.392136</c:v>
                </c:pt>
                <c:pt idx="282">
                  <c:v>0.392149</c:v>
                </c:pt>
                <c:pt idx="283">
                  <c:v>0.392161</c:v>
                </c:pt>
                <c:pt idx="284">
                  <c:v>0.392173</c:v>
                </c:pt>
                <c:pt idx="285">
                  <c:v>0.392185</c:v>
                </c:pt>
                <c:pt idx="286">
                  <c:v>0.392197</c:v>
                </c:pt>
                <c:pt idx="287">
                  <c:v>0.392209</c:v>
                </c:pt>
                <c:pt idx="288">
                  <c:v>0.39719</c:v>
                </c:pt>
                <c:pt idx="289">
                  <c:v>0.397204</c:v>
                </c:pt>
                <c:pt idx="290">
                  <c:v>0.397217</c:v>
                </c:pt>
                <c:pt idx="291">
                  <c:v>0.397231</c:v>
                </c:pt>
                <c:pt idx="292">
                  <c:v>0.397244</c:v>
                </c:pt>
                <c:pt idx="293">
                  <c:v>0.397257</c:v>
                </c:pt>
                <c:pt idx="294">
                  <c:v>0.39727</c:v>
                </c:pt>
                <c:pt idx="295">
                  <c:v>0.397283</c:v>
                </c:pt>
                <c:pt idx="296">
                  <c:v>0.397296</c:v>
                </c:pt>
                <c:pt idx="297">
                  <c:v>0.397308</c:v>
                </c:pt>
                <c:pt idx="298">
                  <c:v>0.397321</c:v>
                </c:pt>
                <c:pt idx="299">
                  <c:v>0.397333</c:v>
                </c:pt>
                <c:pt idx="300">
                  <c:v>0.396601</c:v>
                </c:pt>
                <c:pt idx="301">
                  <c:v>0.396613</c:v>
                </c:pt>
                <c:pt idx="302">
                  <c:v>0.396624</c:v>
                </c:pt>
                <c:pt idx="303">
                  <c:v>0.396636</c:v>
                </c:pt>
                <c:pt idx="304">
                  <c:v>0.396647</c:v>
                </c:pt>
                <c:pt idx="305">
                  <c:v>0.396658</c:v>
                </c:pt>
                <c:pt idx="306">
                  <c:v>0.396669</c:v>
                </c:pt>
                <c:pt idx="307">
                  <c:v>0.39668</c:v>
                </c:pt>
                <c:pt idx="308">
                  <c:v>0.39669</c:v>
                </c:pt>
                <c:pt idx="309">
                  <c:v>0.396701</c:v>
                </c:pt>
                <c:pt idx="310">
                  <c:v>0.396711</c:v>
                </c:pt>
                <c:pt idx="311">
                  <c:v>0.396722</c:v>
                </c:pt>
                <c:pt idx="312">
                  <c:v>0.397526</c:v>
                </c:pt>
                <c:pt idx="313">
                  <c:v>0.397536</c:v>
                </c:pt>
                <c:pt idx="314">
                  <c:v>0.397546</c:v>
                </c:pt>
                <c:pt idx="315">
                  <c:v>0.397556</c:v>
                </c:pt>
                <c:pt idx="316">
                  <c:v>0.397566</c:v>
                </c:pt>
                <c:pt idx="317">
                  <c:v>0.397575</c:v>
                </c:pt>
                <c:pt idx="318">
                  <c:v>0.397585</c:v>
                </c:pt>
                <c:pt idx="319">
                  <c:v>0.397594</c:v>
                </c:pt>
                <c:pt idx="320">
                  <c:v>0.397603</c:v>
                </c:pt>
                <c:pt idx="321">
                  <c:v>0.397612</c:v>
                </c:pt>
                <c:pt idx="322">
                  <c:v>0.397621</c:v>
                </c:pt>
                <c:pt idx="323">
                  <c:v>0.397629</c:v>
                </c:pt>
                <c:pt idx="324">
                  <c:v>0.393933</c:v>
                </c:pt>
                <c:pt idx="325">
                  <c:v>0.39394</c:v>
                </c:pt>
                <c:pt idx="326">
                  <c:v>0.393947</c:v>
                </c:pt>
                <c:pt idx="327">
                  <c:v>0.393953</c:v>
                </c:pt>
                <c:pt idx="328">
                  <c:v>0.39396</c:v>
                </c:pt>
                <c:pt idx="329">
                  <c:v>0.393966</c:v>
                </c:pt>
                <c:pt idx="330">
                  <c:v>0.393972</c:v>
                </c:pt>
                <c:pt idx="331">
                  <c:v>0.393978</c:v>
                </c:pt>
                <c:pt idx="332">
                  <c:v>0.393984</c:v>
                </c:pt>
                <c:pt idx="333">
                  <c:v>0.393989</c:v>
                </c:pt>
                <c:pt idx="334">
                  <c:v>0.393995</c:v>
                </c:pt>
                <c:pt idx="335">
                  <c:v>0.394</c:v>
                </c:pt>
                <c:pt idx="336">
                  <c:v>0.397088</c:v>
                </c:pt>
                <c:pt idx="337">
                  <c:v>0.397094</c:v>
                </c:pt>
                <c:pt idx="338">
                  <c:v>0.397099</c:v>
                </c:pt>
                <c:pt idx="339">
                  <c:v>0.397105</c:v>
                </c:pt>
                <c:pt idx="340">
                  <c:v>0.397111</c:v>
                </c:pt>
                <c:pt idx="341">
                  <c:v>0.397116</c:v>
                </c:pt>
                <c:pt idx="342">
                  <c:v>0.397121</c:v>
                </c:pt>
                <c:pt idx="343">
                  <c:v>0.397126</c:v>
                </c:pt>
                <c:pt idx="344">
                  <c:v>0.397131</c:v>
                </c:pt>
                <c:pt idx="345">
                  <c:v>0.397136</c:v>
                </c:pt>
                <c:pt idx="346">
                  <c:v>0.397141</c:v>
                </c:pt>
                <c:pt idx="347">
                  <c:v>0.397145</c:v>
                </c:pt>
                <c:pt idx="348">
                  <c:v>0.397667</c:v>
                </c:pt>
                <c:pt idx="349">
                  <c:v>0.397672</c:v>
                </c:pt>
                <c:pt idx="350">
                  <c:v>0.397676</c:v>
                </c:pt>
                <c:pt idx="351">
                  <c:v>0.39768</c:v>
                </c:pt>
                <c:pt idx="352">
                  <c:v>0.397683</c:v>
                </c:pt>
                <c:pt idx="353">
                  <c:v>0.397687</c:v>
                </c:pt>
                <c:pt idx="354">
                  <c:v>0.39769</c:v>
                </c:pt>
                <c:pt idx="355">
                  <c:v>0.397693</c:v>
                </c:pt>
                <c:pt idx="356">
                  <c:v>0.397696</c:v>
                </c:pt>
                <c:pt idx="357">
                  <c:v>0.397699</c:v>
                </c:pt>
                <c:pt idx="358">
                  <c:v>0.397701</c:v>
                </c:pt>
                <c:pt idx="359">
                  <c:v>0.397704</c:v>
                </c:pt>
                <c:pt idx="360">
                  <c:v>0.393898</c:v>
                </c:pt>
                <c:pt idx="361">
                  <c:v>0.393898</c:v>
                </c:pt>
                <c:pt idx="362">
                  <c:v>0.393899</c:v>
                </c:pt>
                <c:pt idx="363">
                  <c:v>0.393899</c:v>
                </c:pt>
                <c:pt idx="364">
                  <c:v>0.3939</c:v>
                </c:pt>
                <c:pt idx="365">
                  <c:v>0.3939</c:v>
                </c:pt>
                <c:pt idx="366">
                  <c:v>0.3939</c:v>
                </c:pt>
                <c:pt idx="367">
                  <c:v>0.393899</c:v>
                </c:pt>
                <c:pt idx="368">
                  <c:v>0.393899</c:v>
                </c:pt>
                <c:pt idx="369">
                  <c:v>0.393898</c:v>
                </c:pt>
                <c:pt idx="370">
                  <c:v>0.393897</c:v>
                </c:pt>
                <c:pt idx="371">
                  <c:v>0.393896</c:v>
                </c:pt>
                <c:pt idx="372">
                  <c:v>0.39498</c:v>
                </c:pt>
                <c:pt idx="373">
                  <c:v>0.394979</c:v>
                </c:pt>
                <c:pt idx="374">
                  <c:v>0.394978</c:v>
                </c:pt>
                <c:pt idx="375">
                  <c:v>0.394977</c:v>
                </c:pt>
                <c:pt idx="376">
                  <c:v>0.394975</c:v>
                </c:pt>
                <c:pt idx="377">
                  <c:v>0.394974</c:v>
                </c:pt>
                <c:pt idx="378">
                  <c:v>0.394972</c:v>
                </c:pt>
                <c:pt idx="379">
                  <c:v>0.39497</c:v>
                </c:pt>
                <c:pt idx="380">
                  <c:v>0.394968</c:v>
                </c:pt>
                <c:pt idx="381">
                  <c:v>0.394965</c:v>
                </c:pt>
                <c:pt idx="382">
                  <c:v>0.394963</c:v>
                </c:pt>
                <c:pt idx="383">
                  <c:v>0.39496</c:v>
                </c:pt>
                <c:pt idx="384">
                  <c:v>0.397341</c:v>
                </c:pt>
                <c:pt idx="385">
                  <c:v>0.397339</c:v>
                </c:pt>
                <c:pt idx="386">
                  <c:v>0.397336</c:v>
                </c:pt>
                <c:pt idx="387">
                  <c:v>0.397334</c:v>
                </c:pt>
                <c:pt idx="388">
                  <c:v>0.397331</c:v>
                </c:pt>
                <c:pt idx="389">
                  <c:v>0.397328</c:v>
                </c:pt>
                <c:pt idx="390">
                  <c:v>0.397325</c:v>
                </c:pt>
                <c:pt idx="391">
                  <c:v>0.397321</c:v>
                </c:pt>
                <c:pt idx="392">
                  <c:v>0.397318</c:v>
                </c:pt>
                <c:pt idx="393">
                  <c:v>0.397314</c:v>
                </c:pt>
                <c:pt idx="394">
                  <c:v>0.39731</c:v>
                </c:pt>
                <c:pt idx="395">
                  <c:v>0.397306</c:v>
                </c:pt>
                <c:pt idx="396">
                  <c:v>0.395485</c:v>
                </c:pt>
                <c:pt idx="397">
                  <c:v>0.39548</c:v>
                </c:pt>
                <c:pt idx="398">
                  <c:v>0.395475</c:v>
                </c:pt>
                <c:pt idx="399">
                  <c:v>0.395469</c:v>
                </c:pt>
                <c:pt idx="400">
                  <c:v>0.395464</c:v>
                </c:pt>
                <c:pt idx="401">
                  <c:v>0.395458</c:v>
                </c:pt>
                <c:pt idx="402">
                  <c:v>0.395452</c:v>
                </c:pt>
                <c:pt idx="403">
                  <c:v>0.395446</c:v>
                </c:pt>
                <c:pt idx="404">
                  <c:v>0.39544</c:v>
                </c:pt>
                <c:pt idx="405">
                  <c:v>0.395433</c:v>
                </c:pt>
                <c:pt idx="406">
                  <c:v>0.395427</c:v>
                </c:pt>
                <c:pt idx="407">
                  <c:v>0.39542</c:v>
                </c:pt>
                <c:pt idx="408">
                  <c:v>0.397119</c:v>
                </c:pt>
                <c:pt idx="409">
                  <c:v>0.397112</c:v>
                </c:pt>
                <c:pt idx="410">
                  <c:v>0.397106</c:v>
                </c:pt>
                <c:pt idx="411">
                  <c:v>0.397099</c:v>
                </c:pt>
                <c:pt idx="412">
                  <c:v>0.397092</c:v>
                </c:pt>
                <c:pt idx="413">
                  <c:v>0.397084</c:v>
                </c:pt>
                <c:pt idx="414">
                  <c:v>0.397077</c:v>
                </c:pt>
                <c:pt idx="415">
                  <c:v>0.397069</c:v>
                </c:pt>
                <c:pt idx="416">
                  <c:v>0.397061</c:v>
                </c:pt>
                <c:pt idx="417">
                  <c:v>0.397053</c:v>
                </c:pt>
                <c:pt idx="418">
                  <c:v>0.397045</c:v>
                </c:pt>
                <c:pt idx="419">
                  <c:v>0.397037</c:v>
                </c:pt>
                <c:pt idx="420">
                  <c:v>0.394014</c:v>
                </c:pt>
                <c:pt idx="421">
                  <c:v>0.394005</c:v>
                </c:pt>
                <c:pt idx="422">
                  <c:v>0.393995</c:v>
                </c:pt>
                <c:pt idx="423">
                  <c:v>0.393985</c:v>
                </c:pt>
                <c:pt idx="424">
                  <c:v>0.393975</c:v>
                </c:pt>
                <c:pt idx="425">
                  <c:v>0.393964</c:v>
                </c:pt>
                <c:pt idx="426">
                  <c:v>0.393954</c:v>
                </c:pt>
                <c:pt idx="427">
                  <c:v>0.393943</c:v>
                </c:pt>
                <c:pt idx="428">
                  <c:v>0.393933</c:v>
                </c:pt>
                <c:pt idx="429">
                  <c:v>0.393922</c:v>
                </c:pt>
                <c:pt idx="430">
                  <c:v>0.39391</c:v>
                </c:pt>
                <c:pt idx="431">
                  <c:v>0.393899</c:v>
                </c:pt>
                <c:pt idx="432">
                  <c:v>0.397372</c:v>
                </c:pt>
                <c:pt idx="433">
                  <c:v>0.397361</c:v>
                </c:pt>
                <c:pt idx="434">
                  <c:v>0.397351</c:v>
                </c:pt>
                <c:pt idx="435">
                  <c:v>0.39734</c:v>
                </c:pt>
                <c:pt idx="436">
                  <c:v>0.397328</c:v>
                </c:pt>
                <c:pt idx="437">
                  <c:v>0.397317</c:v>
                </c:pt>
                <c:pt idx="438">
                  <c:v>0.397305</c:v>
                </c:pt>
                <c:pt idx="439">
                  <c:v>0.397294</c:v>
                </c:pt>
                <c:pt idx="440">
                  <c:v>0.397282</c:v>
                </c:pt>
                <c:pt idx="441">
                  <c:v>0.39727</c:v>
                </c:pt>
                <c:pt idx="442">
                  <c:v>0.397258</c:v>
                </c:pt>
                <c:pt idx="443">
                  <c:v>0.397245</c:v>
                </c:pt>
                <c:pt idx="444">
                  <c:v>0.394684</c:v>
                </c:pt>
                <c:pt idx="445">
                  <c:v>0.394671</c:v>
                </c:pt>
                <c:pt idx="446">
                  <c:v>0.394657</c:v>
                </c:pt>
                <c:pt idx="447">
                  <c:v>0.394644</c:v>
                </c:pt>
                <c:pt idx="448">
                  <c:v>0.39463</c:v>
                </c:pt>
                <c:pt idx="449">
                  <c:v>0.394616</c:v>
                </c:pt>
                <c:pt idx="450">
                  <c:v>0.394601</c:v>
                </c:pt>
                <c:pt idx="451">
                  <c:v>0.394587</c:v>
                </c:pt>
                <c:pt idx="452">
                  <c:v>0.394572</c:v>
                </c:pt>
                <c:pt idx="453">
                  <c:v>0.394558</c:v>
                </c:pt>
                <c:pt idx="454">
                  <c:v>0.394543</c:v>
                </c:pt>
                <c:pt idx="455">
                  <c:v>0.394528</c:v>
                </c:pt>
                <c:pt idx="456">
                  <c:v>0.396439</c:v>
                </c:pt>
                <c:pt idx="457">
                  <c:v>0.396425</c:v>
                </c:pt>
                <c:pt idx="458">
                  <c:v>0.39641</c:v>
                </c:pt>
                <c:pt idx="459">
                  <c:v>0.396394</c:v>
                </c:pt>
                <c:pt idx="460">
                  <c:v>0.396379</c:v>
                </c:pt>
                <c:pt idx="461">
                  <c:v>0.396363</c:v>
                </c:pt>
                <c:pt idx="462">
                  <c:v>0.396348</c:v>
                </c:pt>
                <c:pt idx="463">
                  <c:v>0.396332</c:v>
                </c:pt>
                <c:pt idx="464">
                  <c:v>0.396316</c:v>
                </c:pt>
                <c:pt idx="465">
                  <c:v>0.3963</c:v>
                </c:pt>
                <c:pt idx="466">
                  <c:v>0.396283</c:v>
                </c:pt>
                <c:pt idx="467">
                  <c:v>0.396267</c:v>
                </c:pt>
                <c:pt idx="468">
                  <c:v>0.397546</c:v>
                </c:pt>
                <c:pt idx="469">
                  <c:v>0.397529</c:v>
                </c:pt>
                <c:pt idx="470">
                  <c:v>0.397512</c:v>
                </c:pt>
                <c:pt idx="471">
                  <c:v>0.397496</c:v>
                </c:pt>
                <c:pt idx="472">
                  <c:v>0.397479</c:v>
                </c:pt>
                <c:pt idx="473">
                  <c:v>0.397461</c:v>
                </c:pt>
                <c:pt idx="474">
                  <c:v>0.397444</c:v>
                </c:pt>
                <c:pt idx="475">
                  <c:v>0.397427</c:v>
                </c:pt>
                <c:pt idx="476">
                  <c:v>0.397409</c:v>
                </c:pt>
                <c:pt idx="477">
                  <c:v>0.397391</c:v>
                </c:pt>
                <c:pt idx="478">
                  <c:v>0.397373</c:v>
                </c:pt>
                <c:pt idx="479">
                  <c:v>0.397355</c:v>
                </c:pt>
                <c:pt idx="480">
                  <c:v>0.395129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50721038"/>
        <c:axId val="29366359"/>
      </c:lineChart>
      <c:catAx>
        <c:axId val="50721038"/>
        <c:scaling>
          <c:orientation val="minMax"/>
        </c:scaling>
        <c:delete val="1"/>
        <c:axPos val="b"/>
        <c:numFmt formatCode="MM/DD/YYYY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29366359"/>
        <c:crosses val="autoZero"/>
        <c:auto val="1"/>
        <c:lblAlgn val="ctr"/>
        <c:lblOffset val="100"/>
      </c:catAx>
      <c:valAx>
        <c:axId val="29366359"/>
        <c:scaling>
          <c:orientation val="minMax"/>
          <c:max val="0.5"/>
          <c:min val="0.35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r>
                  <a:rPr b="0" sz="18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Prevalence (high is good)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p>
            <a:pPr>
              <a:defRPr b="0" sz="13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50721038"/>
        <c:crossesAt val="1"/>
        <c:crossBetween val="midCat"/>
      </c:valAx>
      <c:spPr>
        <a:noFill/>
        <a:ln>
          <a:solidFill>
            <a:srgbClr val="b3b3b3"/>
          </a:solidFill>
        </a:ln>
      </c:spPr>
    </c:plotArea>
    <c:plotVisOnly val="1"/>
    <c:dispBlanksAs val="gap"/>
  </c:chart>
  <c:spPr>
    <a:solidFill>
      <a:srgbClr val="ffffff"/>
    </a:solidFill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varyColors val="0"/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நிரை 2</c:v>
                </c:pt>
              </c:strCache>
            </c:strRef>
          </c:tx>
          <c:spPr>
            <a:solidFill>
              <a:srgbClr val="ef413d"/>
            </a:solidFill>
            <a:ln w="57240">
              <a:solidFill>
                <a:srgbClr val="ef413d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81"/>
                <c:pt idx="0">
                  <c:v>0.461492</c:v>
                </c:pt>
                <c:pt idx="1">
                  <c:v>0.459714</c:v>
                </c:pt>
                <c:pt idx="2">
                  <c:v>0.458124</c:v>
                </c:pt>
                <c:pt idx="3">
                  <c:v>0.456706</c:v>
                </c:pt>
                <c:pt idx="4">
                  <c:v>0.455445</c:v>
                </c:pt>
                <c:pt idx="5">
                  <c:v>0.454328</c:v>
                </c:pt>
                <c:pt idx="6">
                  <c:v>0.453341</c:v>
                </c:pt>
                <c:pt idx="7">
                  <c:v>0.452473</c:v>
                </c:pt>
                <c:pt idx="8">
                  <c:v>0.451715</c:v>
                </c:pt>
                <c:pt idx="9">
                  <c:v>0.451055</c:v>
                </c:pt>
                <c:pt idx="10">
                  <c:v>0.450487</c:v>
                </c:pt>
                <c:pt idx="11">
                  <c:v>0.450001</c:v>
                </c:pt>
                <c:pt idx="12">
                  <c:v>0.407901</c:v>
                </c:pt>
                <c:pt idx="13">
                  <c:v>0.407477</c:v>
                </c:pt>
                <c:pt idx="14">
                  <c:v>0.407113</c:v>
                </c:pt>
                <c:pt idx="15">
                  <c:v>0.406806</c:v>
                </c:pt>
                <c:pt idx="16">
                  <c:v>0.406551</c:v>
                </c:pt>
                <c:pt idx="17">
                  <c:v>0.406341</c:v>
                </c:pt>
                <c:pt idx="18">
                  <c:v>0.406174</c:v>
                </c:pt>
                <c:pt idx="19">
                  <c:v>0.406045</c:v>
                </c:pt>
                <c:pt idx="20">
                  <c:v>0.405951</c:v>
                </c:pt>
                <c:pt idx="21">
                  <c:v>0.405889</c:v>
                </c:pt>
                <c:pt idx="22">
                  <c:v>0.405855</c:v>
                </c:pt>
                <c:pt idx="23">
                  <c:v>0.405848</c:v>
                </c:pt>
                <c:pt idx="24">
                  <c:v>0.404026</c:v>
                </c:pt>
                <c:pt idx="25">
                  <c:v>0.40406</c:v>
                </c:pt>
                <c:pt idx="26">
                  <c:v>0.404114</c:v>
                </c:pt>
                <c:pt idx="27">
                  <c:v>0.404185</c:v>
                </c:pt>
                <c:pt idx="28">
                  <c:v>0.404272</c:v>
                </c:pt>
                <c:pt idx="29">
                  <c:v>0.404374</c:v>
                </c:pt>
                <c:pt idx="30">
                  <c:v>0.404489</c:v>
                </c:pt>
                <c:pt idx="31">
                  <c:v>0.404615</c:v>
                </c:pt>
                <c:pt idx="32">
                  <c:v>0.404752</c:v>
                </c:pt>
                <c:pt idx="33">
                  <c:v>0.404898</c:v>
                </c:pt>
                <c:pt idx="34">
                  <c:v>0.405053</c:v>
                </c:pt>
                <c:pt idx="35">
                  <c:v>0.405215</c:v>
                </c:pt>
                <c:pt idx="36">
                  <c:v>0.404517</c:v>
                </c:pt>
                <c:pt idx="37">
                  <c:v>0.404691</c:v>
                </c:pt>
                <c:pt idx="38">
                  <c:v>0.404869</c:v>
                </c:pt>
                <c:pt idx="39">
                  <c:v>0.405053</c:v>
                </c:pt>
                <c:pt idx="40">
                  <c:v>0.405241</c:v>
                </c:pt>
                <c:pt idx="41">
                  <c:v>0.405432</c:v>
                </c:pt>
                <c:pt idx="42">
                  <c:v>0.405626</c:v>
                </c:pt>
                <c:pt idx="43">
                  <c:v>0.405824</c:v>
                </c:pt>
                <c:pt idx="44">
                  <c:v>0.406024</c:v>
                </c:pt>
                <c:pt idx="45">
                  <c:v>0.406225</c:v>
                </c:pt>
                <c:pt idx="46">
                  <c:v>0.406429</c:v>
                </c:pt>
                <c:pt idx="47">
                  <c:v>0.406634</c:v>
                </c:pt>
                <c:pt idx="48">
                  <c:v>0.409749</c:v>
                </c:pt>
                <c:pt idx="49">
                  <c:v>0.409962</c:v>
                </c:pt>
                <c:pt idx="50">
                  <c:v>0.410175</c:v>
                </c:pt>
                <c:pt idx="51">
                  <c:v>0.41039</c:v>
                </c:pt>
                <c:pt idx="52">
                  <c:v>0.410604</c:v>
                </c:pt>
                <c:pt idx="53">
                  <c:v>0.410819</c:v>
                </c:pt>
                <c:pt idx="54">
                  <c:v>0.411034</c:v>
                </c:pt>
                <c:pt idx="55">
                  <c:v>0.411249</c:v>
                </c:pt>
                <c:pt idx="56">
                  <c:v>0.411463</c:v>
                </c:pt>
                <c:pt idx="57">
                  <c:v>0.411677</c:v>
                </c:pt>
                <c:pt idx="58">
                  <c:v>0.411891</c:v>
                </c:pt>
                <c:pt idx="59">
                  <c:v>0.412105</c:v>
                </c:pt>
                <c:pt idx="60">
                  <c:v>0.412906</c:v>
                </c:pt>
                <c:pt idx="61">
                  <c:v>0.41312</c:v>
                </c:pt>
                <c:pt idx="62">
                  <c:v>0.413332</c:v>
                </c:pt>
                <c:pt idx="63">
                  <c:v>0.413545</c:v>
                </c:pt>
                <c:pt idx="64">
                  <c:v>0.413756</c:v>
                </c:pt>
                <c:pt idx="65">
                  <c:v>0.413967</c:v>
                </c:pt>
                <c:pt idx="66">
                  <c:v>0.414177</c:v>
                </c:pt>
                <c:pt idx="67">
                  <c:v>0.414386</c:v>
                </c:pt>
                <c:pt idx="68">
                  <c:v>0.414594</c:v>
                </c:pt>
                <c:pt idx="69">
                  <c:v>0.414801</c:v>
                </c:pt>
                <c:pt idx="70">
                  <c:v>0.415008</c:v>
                </c:pt>
                <c:pt idx="71">
                  <c:v>0.415213</c:v>
                </c:pt>
                <c:pt idx="72">
                  <c:v>0.414223</c:v>
                </c:pt>
                <c:pt idx="73">
                  <c:v>0.414424</c:v>
                </c:pt>
                <c:pt idx="74">
                  <c:v>0.414625</c:v>
                </c:pt>
                <c:pt idx="75">
                  <c:v>0.414825</c:v>
                </c:pt>
                <c:pt idx="76">
                  <c:v>0.415023</c:v>
                </c:pt>
                <c:pt idx="77">
                  <c:v>0.415221</c:v>
                </c:pt>
                <c:pt idx="78">
                  <c:v>0.415418</c:v>
                </c:pt>
                <c:pt idx="79">
                  <c:v>0.415614</c:v>
                </c:pt>
                <c:pt idx="80">
                  <c:v>0.415809</c:v>
                </c:pt>
                <c:pt idx="81">
                  <c:v>0.416003</c:v>
                </c:pt>
                <c:pt idx="82">
                  <c:v>0.416197</c:v>
                </c:pt>
                <c:pt idx="83">
                  <c:v>0.416389</c:v>
                </c:pt>
                <c:pt idx="84">
                  <c:v>0.414081</c:v>
                </c:pt>
                <c:pt idx="85">
                  <c:v>0.414267</c:v>
                </c:pt>
                <c:pt idx="86">
                  <c:v>0.414453</c:v>
                </c:pt>
                <c:pt idx="87">
                  <c:v>0.414637</c:v>
                </c:pt>
                <c:pt idx="88">
                  <c:v>0.414821</c:v>
                </c:pt>
                <c:pt idx="89">
                  <c:v>0.415004</c:v>
                </c:pt>
                <c:pt idx="90">
                  <c:v>0.415186</c:v>
                </c:pt>
                <c:pt idx="91">
                  <c:v>0.415368</c:v>
                </c:pt>
                <c:pt idx="92">
                  <c:v>0.415548</c:v>
                </c:pt>
                <c:pt idx="93">
                  <c:v>0.415728</c:v>
                </c:pt>
                <c:pt idx="94">
                  <c:v>0.415906</c:v>
                </c:pt>
                <c:pt idx="95">
                  <c:v>0.416084</c:v>
                </c:pt>
                <c:pt idx="96">
                  <c:v>0.416812</c:v>
                </c:pt>
                <c:pt idx="97">
                  <c:v>0.416989</c:v>
                </c:pt>
                <c:pt idx="98">
                  <c:v>0.417166</c:v>
                </c:pt>
                <c:pt idx="99">
                  <c:v>0.417341</c:v>
                </c:pt>
                <c:pt idx="100">
                  <c:v>0.417516</c:v>
                </c:pt>
                <c:pt idx="101">
                  <c:v>0.41769</c:v>
                </c:pt>
                <c:pt idx="102">
                  <c:v>0.417864</c:v>
                </c:pt>
                <c:pt idx="103">
                  <c:v>0.418036</c:v>
                </c:pt>
                <c:pt idx="104">
                  <c:v>0.418208</c:v>
                </c:pt>
                <c:pt idx="105">
                  <c:v>0.418379</c:v>
                </c:pt>
                <c:pt idx="106">
                  <c:v>0.41855</c:v>
                </c:pt>
                <c:pt idx="107">
                  <c:v>0.418719</c:v>
                </c:pt>
                <c:pt idx="108">
                  <c:v>0.420824</c:v>
                </c:pt>
                <c:pt idx="109">
                  <c:v>0.420995</c:v>
                </c:pt>
                <c:pt idx="110">
                  <c:v>0.421165</c:v>
                </c:pt>
                <c:pt idx="111">
                  <c:v>0.421335</c:v>
                </c:pt>
                <c:pt idx="112">
                  <c:v>0.421504</c:v>
                </c:pt>
                <c:pt idx="113">
                  <c:v>0.421672</c:v>
                </c:pt>
                <c:pt idx="114">
                  <c:v>0.421839</c:v>
                </c:pt>
                <c:pt idx="115">
                  <c:v>0.422006</c:v>
                </c:pt>
                <c:pt idx="116">
                  <c:v>0.422172</c:v>
                </c:pt>
                <c:pt idx="117">
                  <c:v>0.422338</c:v>
                </c:pt>
                <c:pt idx="118">
                  <c:v>0.422503</c:v>
                </c:pt>
                <c:pt idx="119">
                  <c:v>0.422667</c:v>
                </c:pt>
                <c:pt idx="120">
                  <c:v>0.42416</c:v>
                </c:pt>
                <c:pt idx="121">
                  <c:v>0.424325</c:v>
                </c:pt>
                <c:pt idx="122">
                  <c:v>0.424489</c:v>
                </c:pt>
                <c:pt idx="123">
                  <c:v>0.424652</c:v>
                </c:pt>
                <c:pt idx="124">
                  <c:v>0.424815</c:v>
                </c:pt>
                <c:pt idx="125">
                  <c:v>0.424977</c:v>
                </c:pt>
                <c:pt idx="126">
                  <c:v>0.425138</c:v>
                </c:pt>
                <c:pt idx="127">
                  <c:v>0.425299</c:v>
                </c:pt>
                <c:pt idx="128">
                  <c:v>0.425459</c:v>
                </c:pt>
                <c:pt idx="129">
                  <c:v>0.425619</c:v>
                </c:pt>
                <c:pt idx="130">
                  <c:v>0.425778</c:v>
                </c:pt>
                <c:pt idx="131">
                  <c:v>0.425936</c:v>
                </c:pt>
                <c:pt idx="132">
                  <c:v>0.423576</c:v>
                </c:pt>
                <c:pt idx="133">
                  <c:v>0.42373</c:v>
                </c:pt>
                <c:pt idx="134">
                  <c:v>0.423883</c:v>
                </c:pt>
                <c:pt idx="135">
                  <c:v>0.424036</c:v>
                </c:pt>
                <c:pt idx="136">
                  <c:v>0.424189</c:v>
                </c:pt>
                <c:pt idx="137">
                  <c:v>0.424341</c:v>
                </c:pt>
                <c:pt idx="138">
                  <c:v>0.424492</c:v>
                </c:pt>
                <c:pt idx="139">
                  <c:v>0.424643</c:v>
                </c:pt>
                <c:pt idx="140">
                  <c:v>0.424793</c:v>
                </c:pt>
                <c:pt idx="141">
                  <c:v>0.424942</c:v>
                </c:pt>
                <c:pt idx="142">
                  <c:v>0.425091</c:v>
                </c:pt>
                <c:pt idx="143">
                  <c:v>0.42524</c:v>
                </c:pt>
                <c:pt idx="144">
                  <c:v>0.426919</c:v>
                </c:pt>
                <c:pt idx="145">
                  <c:v>0.427068</c:v>
                </c:pt>
                <c:pt idx="146">
                  <c:v>0.427217</c:v>
                </c:pt>
                <c:pt idx="147">
                  <c:v>0.427365</c:v>
                </c:pt>
                <c:pt idx="148">
                  <c:v>0.427512</c:v>
                </c:pt>
                <c:pt idx="149">
                  <c:v>0.42766</c:v>
                </c:pt>
                <c:pt idx="150">
                  <c:v>0.427806</c:v>
                </c:pt>
                <c:pt idx="151">
                  <c:v>0.427952</c:v>
                </c:pt>
                <c:pt idx="152">
                  <c:v>0.428097</c:v>
                </c:pt>
                <c:pt idx="153">
                  <c:v>0.428242</c:v>
                </c:pt>
                <c:pt idx="154">
                  <c:v>0.428386</c:v>
                </c:pt>
                <c:pt idx="155">
                  <c:v>0.42853</c:v>
                </c:pt>
                <c:pt idx="156">
                  <c:v>0.428154</c:v>
                </c:pt>
                <c:pt idx="157">
                  <c:v>0.428296</c:v>
                </c:pt>
                <c:pt idx="158">
                  <c:v>0.428438</c:v>
                </c:pt>
                <c:pt idx="159">
                  <c:v>0.428579</c:v>
                </c:pt>
                <c:pt idx="160">
                  <c:v>0.428719</c:v>
                </c:pt>
                <c:pt idx="161">
                  <c:v>0.428859</c:v>
                </c:pt>
                <c:pt idx="162">
                  <c:v>0.428998</c:v>
                </c:pt>
                <c:pt idx="163">
                  <c:v>0.429137</c:v>
                </c:pt>
                <c:pt idx="164">
                  <c:v>0.429275</c:v>
                </c:pt>
                <c:pt idx="165">
                  <c:v>0.429413</c:v>
                </c:pt>
                <c:pt idx="166">
                  <c:v>0.429551</c:v>
                </c:pt>
                <c:pt idx="167">
                  <c:v>0.429687</c:v>
                </c:pt>
                <c:pt idx="168">
                  <c:v>0.430311</c:v>
                </c:pt>
                <c:pt idx="169">
                  <c:v>0.430447</c:v>
                </c:pt>
                <c:pt idx="170">
                  <c:v>0.430582</c:v>
                </c:pt>
                <c:pt idx="171">
                  <c:v>0.430718</c:v>
                </c:pt>
                <c:pt idx="172">
                  <c:v>0.430852</c:v>
                </c:pt>
                <c:pt idx="173">
                  <c:v>0.430986</c:v>
                </c:pt>
                <c:pt idx="174">
                  <c:v>0.43112</c:v>
                </c:pt>
                <c:pt idx="175">
                  <c:v>0.431253</c:v>
                </c:pt>
                <c:pt idx="176">
                  <c:v>0.431385</c:v>
                </c:pt>
                <c:pt idx="177">
                  <c:v>0.431517</c:v>
                </c:pt>
                <c:pt idx="178">
                  <c:v>0.431649</c:v>
                </c:pt>
                <c:pt idx="179">
                  <c:v>0.43178</c:v>
                </c:pt>
                <c:pt idx="180">
                  <c:v>0.431582</c:v>
                </c:pt>
                <c:pt idx="181">
                  <c:v>0.431712</c:v>
                </c:pt>
                <c:pt idx="182">
                  <c:v>0.431841</c:v>
                </c:pt>
                <c:pt idx="183">
                  <c:v>0.431969</c:v>
                </c:pt>
                <c:pt idx="184">
                  <c:v>0.432097</c:v>
                </c:pt>
                <c:pt idx="185">
                  <c:v>0.432225</c:v>
                </c:pt>
                <c:pt idx="186">
                  <c:v>0.432352</c:v>
                </c:pt>
                <c:pt idx="187">
                  <c:v>0.432478</c:v>
                </c:pt>
                <c:pt idx="188">
                  <c:v>0.432604</c:v>
                </c:pt>
                <c:pt idx="189">
                  <c:v>0.432729</c:v>
                </c:pt>
                <c:pt idx="190">
                  <c:v>0.432854</c:v>
                </c:pt>
                <c:pt idx="191">
                  <c:v>0.432978</c:v>
                </c:pt>
                <c:pt idx="192">
                  <c:v>0.435027</c:v>
                </c:pt>
                <c:pt idx="193">
                  <c:v>0.435152</c:v>
                </c:pt>
                <c:pt idx="194">
                  <c:v>0.435277</c:v>
                </c:pt>
                <c:pt idx="195">
                  <c:v>0.435401</c:v>
                </c:pt>
                <c:pt idx="196">
                  <c:v>0.435524</c:v>
                </c:pt>
                <c:pt idx="197">
                  <c:v>0.435647</c:v>
                </c:pt>
                <c:pt idx="198">
                  <c:v>0.43577</c:v>
                </c:pt>
                <c:pt idx="199">
                  <c:v>0.435892</c:v>
                </c:pt>
                <c:pt idx="200">
                  <c:v>0.436013</c:v>
                </c:pt>
                <c:pt idx="201">
                  <c:v>0.436134</c:v>
                </c:pt>
                <c:pt idx="202">
                  <c:v>0.436254</c:v>
                </c:pt>
                <c:pt idx="203">
                  <c:v>0.436374</c:v>
                </c:pt>
                <c:pt idx="204">
                  <c:v>0.434036</c:v>
                </c:pt>
                <c:pt idx="205">
                  <c:v>0.434152</c:v>
                </c:pt>
                <c:pt idx="206">
                  <c:v>0.434268</c:v>
                </c:pt>
                <c:pt idx="207">
                  <c:v>0.434384</c:v>
                </c:pt>
                <c:pt idx="208">
                  <c:v>0.434498</c:v>
                </c:pt>
                <c:pt idx="209">
                  <c:v>0.434613</c:v>
                </c:pt>
                <c:pt idx="210">
                  <c:v>0.434727</c:v>
                </c:pt>
                <c:pt idx="211">
                  <c:v>0.43484</c:v>
                </c:pt>
                <c:pt idx="212">
                  <c:v>0.434953</c:v>
                </c:pt>
                <c:pt idx="213">
                  <c:v>0.435065</c:v>
                </c:pt>
                <c:pt idx="214">
                  <c:v>0.435177</c:v>
                </c:pt>
                <c:pt idx="215">
                  <c:v>0.435288</c:v>
                </c:pt>
                <c:pt idx="216">
                  <c:v>0.433415</c:v>
                </c:pt>
                <c:pt idx="217">
                  <c:v>0.433523</c:v>
                </c:pt>
                <c:pt idx="218">
                  <c:v>0.433631</c:v>
                </c:pt>
                <c:pt idx="219">
                  <c:v>0.433738</c:v>
                </c:pt>
                <c:pt idx="220">
                  <c:v>0.433845</c:v>
                </c:pt>
                <c:pt idx="221">
                  <c:v>0.433951</c:v>
                </c:pt>
                <c:pt idx="222">
                  <c:v>0.434057</c:v>
                </c:pt>
                <c:pt idx="223">
                  <c:v>0.434162</c:v>
                </c:pt>
                <c:pt idx="224">
                  <c:v>0.434267</c:v>
                </c:pt>
                <c:pt idx="225">
                  <c:v>0.434371</c:v>
                </c:pt>
                <c:pt idx="226">
                  <c:v>0.434475</c:v>
                </c:pt>
                <c:pt idx="227">
                  <c:v>0.434578</c:v>
                </c:pt>
                <c:pt idx="228">
                  <c:v>0.437572</c:v>
                </c:pt>
                <c:pt idx="229">
                  <c:v>0.437677</c:v>
                </c:pt>
                <c:pt idx="230">
                  <c:v>0.437781</c:v>
                </c:pt>
                <c:pt idx="231">
                  <c:v>0.437885</c:v>
                </c:pt>
                <c:pt idx="232">
                  <c:v>0.437988</c:v>
                </c:pt>
                <c:pt idx="233">
                  <c:v>0.438091</c:v>
                </c:pt>
                <c:pt idx="234">
                  <c:v>0.438193</c:v>
                </c:pt>
                <c:pt idx="235">
                  <c:v>0.438294</c:v>
                </c:pt>
                <c:pt idx="236">
                  <c:v>0.438395</c:v>
                </c:pt>
                <c:pt idx="237">
                  <c:v>0.438496</c:v>
                </c:pt>
                <c:pt idx="238">
                  <c:v>0.438596</c:v>
                </c:pt>
                <c:pt idx="239">
                  <c:v>0.438696</c:v>
                </c:pt>
                <c:pt idx="240">
                  <c:v>0.440607</c:v>
                </c:pt>
                <c:pt idx="241">
                  <c:v>0.440707</c:v>
                </c:pt>
                <c:pt idx="242">
                  <c:v>0.440807</c:v>
                </c:pt>
                <c:pt idx="243">
                  <c:v>0.440906</c:v>
                </c:pt>
                <c:pt idx="244">
                  <c:v>0.441004</c:v>
                </c:pt>
                <c:pt idx="245">
                  <c:v>0.441102</c:v>
                </c:pt>
                <c:pt idx="246">
                  <c:v>0.4412</c:v>
                </c:pt>
                <c:pt idx="247">
                  <c:v>0.441297</c:v>
                </c:pt>
                <c:pt idx="248">
                  <c:v>0.441393</c:v>
                </c:pt>
                <c:pt idx="249">
                  <c:v>0.441489</c:v>
                </c:pt>
                <c:pt idx="250">
                  <c:v>0.441585</c:v>
                </c:pt>
                <c:pt idx="251">
                  <c:v>0.441679</c:v>
                </c:pt>
                <c:pt idx="252">
                  <c:v>0.442162</c:v>
                </c:pt>
                <c:pt idx="253">
                  <c:v>0.442256</c:v>
                </c:pt>
                <c:pt idx="254">
                  <c:v>0.44235</c:v>
                </c:pt>
                <c:pt idx="255">
                  <c:v>0.442443</c:v>
                </c:pt>
                <c:pt idx="256">
                  <c:v>0.442536</c:v>
                </c:pt>
                <c:pt idx="257">
                  <c:v>0.442628</c:v>
                </c:pt>
                <c:pt idx="258">
                  <c:v>0.44272</c:v>
                </c:pt>
                <c:pt idx="259">
                  <c:v>0.442811</c:v>
                </c:pt>
                <c:pt idx="260">
                  <c:v>0.442901</c:v>
                </c:pt>
                <c:pt idx="261">
                  <c:v>0.442991</c:v>
                </c:pt>
                <c:pt idx="262">
                  <c:v>0.443081</c:v>
                </c:pt>
                <c:pt idx="263">
                  <c:v>0.44317</c:v>
                </c:pt>
                <c:pt idx="264">
                  <c:v>0.442005</c:v>
                </c:pt>
                <c:pt idx="265">
                  <c:v>0.442091</c:v>
                </c:pt>
                <c:pt idx="266">
                  <c:v>0.442178</c:v>
                </c:pt>
                <c:pt idx="267">
                  <c:v>0.442264</c:v>
                </c:pt>
                <c:pt idx="268">
                  <c:v>0.44235</c:v>
                </c:pt>
                <c:pt idx="269">
                  <c:v>0.442435</c:v>
                </c:pt>
                <c:pt idx="270">
                  <c:v>0.442519</c:v>
                </c:pt>
                <c:pt idx="271">
                  <c:v>0.442603</c:v>
                </c:pt>
                <c:pt idx="272">
                  <c:v>0.442687</c:v>
                </c:pt>
                <c:pt idx="273">
                  <c:v>0.44277</c:v>
                </c:pt>
                <c:pt idx="274">
                  <c:v>0.442852</c:v>
                </c:pt>
                <c:pt idx="275">
                  <c:v>0.442934</c:v>
                </c:pt>
                <c:pt idx="276">
                  <c:v>0.442113</c:v>
                </c:pt>
                <c:pt idx="277">
                  <c:v>0.442193</c:v>
                </c:pt>
                <c:pt idx="278">
                  <c:v>0.442273</c:v>
                </c:pt>
                <c:pt idx="279">
                  <c:v>0.442352</c:v>
                </c:pt>
                <c:pt idx="280">
                  <c:v>0.442431</c:v>
                </c:pt>
                <c:pt idx="281">
                  <c:v>0.44251</c:v>
                </c:pt>
                <c:pt idx="282">
                  <c:v>0.442587</c:v>
                </c:pt>
                <c:pt idx="283">
                  <c:v>0.442665</c:v>
                </c:pt>
                <c:pt idx="284">
                  <c:v>0.442742</c:v>
                </c:pt>
                <c:pt idx="285">
                  <c:v>0.442818</c:v>
                </c:pt>
                <c:pt idx="286">
                  <c:v>0.442894</c:v>
                </c:pt>
                <c:pt idx="287">
                  <c:v>0.442969</c:v>
                </c:pt>
                <c:pt idx="288">
                  <c:v>0.438172</c:v>
                </c:pt>
                <c:pt idx="289">
                  <c:v>0.438242</c:v>
                </c:pt>
                <c:pt idx="290">
                  <c:v>0.438312</c:v>
                </c:pt>
                <c:pt idx="291">
                  <c:v>0.438382</c:v>
                </c:pt>
                <c:pt idx="292">
                  <c:v>0.43845</c:v>
                </c:pt>
                <c:pt idx="293">
                  <c:v>0.438519</c:v>
                </c:pt>
                <c:pt idx="294">
                  <c:v>0.438587</c:v>
                </c:pt>
                <c:pt idx="295">
                  <c:v>0.438654</c:v>
                </c:pt>
                <c:pt idx="296">
                  <c:v>0.438722</c:v>
                </c:pt>
                <c:pt idx="297">
                  <c:v>0.438788</c:v>
                </c:pt>
                <c:pt idx="298">
                  <c:v>0.438854</c:v>
                </c:pt>
                <c:pt idx="299">
                  <c:v>0.43892</c:v>
                </c:pt>
                <c:pt idx="300">
                  <c:v>0.444041</c:v>
                </c:pt>
                <c:pt idx="301">
                  <c:v>0.44411</c:v>
                </c:pt>
                <c:pt idx="302">
                  <c:v>0.444178</c:v>
                </c:pt>
                <c:pt idx="303">
                  <c:v>0.444246</c:v>
                </c:pt>
                <c:pt idx="304">
                  <c:v>0.444314</c:v>
                </c:pt>
                <c:pt idx="305">
                  <c:v>0.444381</c:v>
                </c:pt>
                <c:pt idx="306">
                  <c:v>0.444448</c:v>
                </c:pt>
                <c:pt idx="307">
                  <c:v>0.444514</c:v>
                </c:pt>
                <c:pt idx="308">
                  <c:v>0.444579</c:v>
                </c:pt>
                <c:pt idx="309">
                  <c:v>0.444644</c:v>
                </c:pt>
                <c:pt idx="310">
                  <c:v>0.444709</c:v>
                </c:pt>
                <c:pt idx="311">
                  <c:v>0.444773</c:v>
                </c:pt>
                <c:pt idx="312">
                  <c:v>0.442589</c:v>
                </c:pt>
                <c:pt idx="313">
                  <c:v>0.44265</c:v>
                </c:pt>
                <c:pt idx="314">
                  <c:v>0.442711</c:v>
                </c:pt>
                <c:pt idx="315">
                  <c:v>0.442772</c:v>
                </c:pt>
                <c:pt idx="316">
                  <c:v>0.442832</c:v>
                </c:pt>
                <c:pt idx="317">
                  <c:v>0.442892</c:v>
                </c:pt>
                <c:pt idx="318">
                  <c:v>0.442951</c:v>
                </c:pt>
                <c:pt idx="319">
                  <c:v>0.44301</c:v>
                </c:pt>
                <c:pt idx="320">
                  <c:v>0.443068</c:v>
                </c:pt>
                <c:pt idx="321">
                  <c:v>0.443126</c:v>
                </c:pt>
                <c:pt idx="322">
                  <c:v>0.443183</c:v>
                </c:pt>
                <c:pt idx="323">
                  <c:v>0.44324</c:v>
                </c:pt>
                <c:pt idx="324">
                  <c:v>0.445922</c:v>
                </c:pt>
                <c:pt idx="325">
                  <c:v>0.44598</c:v>
                </c:pt>
                <c:pt idx="326">
                  <c:v>0.446038</c:v>
                </c:pt>
                <c:pt idx="327">
                  <c:v>0.446095</c:v>
                </c:pt>
                <c:pt idx="328">
                  <c:v>0.446152</c:v>
                </c:pt>
                <c:pt idx="329">
                  <c:v>0.446209</c:v>
                </c:pt>
                <c:pt idx="330">
                  <c:v>0.446265</c:v>
                </c:pt>
                <c:pt idx="331">
                  <c:v>0.44632</c:v>
                </c:pt>
                <c:pt idx="332">
                  <c:v>0.446375</c:v>
                </c:pt>
                <c:pt idx="333">
                  <c:v>0.44643</c:v>
                </c:pt>
                <c:pt idx="334">
                  <c:v>0.446485</c:v>
                </c:pt>
                <c:pt idx="335">
                  <c:v>0.446539</c:v>
                </c:pt>
                <c:pt idx="336">
                  <c:v>0.442577</c:v>
                </c:pt>
                <c:pt idx="337">
                  <c:v>0.442627</c:v>
                </c:pt>
                <c:pt idx="338">
                  <c:v>0.442676</c:v>
                </c:pt>
                <c:pt idx="339">
                  <c:v>0.442725</c:v>
                </c:pt>
                <c:pt idx="340">
                  <c:v>0.442774</c:v>
                </c:pt>
                <c:pt idx="341">
                  <c:v>0.442822</c:v>
                </c:pt>
                <c:pt idx="342">
                  <c:v>0.44287</c:v>
                </c:pt>
                <c:pt idx="343">
                  <c:v>0.442917</c:v>
                </c:pt>
                <c:pt idx="344">
                  <c:v>0.442964</c:v>
                </c:pt>
                <c:pt idx="345">
                  <c:v>0.443011</c:v>
                </c:pt>
                <c:pt idx="346">
                  <c:v>0.443057</c:v>
                </c:pt>
                <c:pt idx="347">
                  <c:v>0.443103</c:v>
                </c:pt>
                <c:pt idx="348">
                  <c:v>0.447134</c:v>
                </c:pt>
                <c:pt idx="349">
                  <c:v>0.447182</c:v>
                </c:pt>
                <c:pt idx="350">
                  <c:v>0.447229</c:v>
                </c:pt>
                <c:pt idx="351">
                  <c:v>0.447277</c:v>
                </c:pt>
                <c:pt idx="352">
                  <c:v>0.447323</c:v>
                </c:pt>
                <c:pt idx="353">
                  <c:v>0.44737</c:v>
                </c:pt>
                <c:pt idx="354">
                  <c:v>0.447416</c:v>
                </c:pt>
                <c:pt idx="355">
                  <c:v>0.447462</c:v>
                </c:pt>
                <c:pt idx="356">
                  <c:v>0.447507</c:v>
                </c:pt>
                <c:pt idx="357">
                  <c:v>0.447552</c:v>
                </c:pt>
                <c:pt idx="358">
                  <c:v>0.447596</c:v>
                </c:pt>
                <c:pt idx="359">
                  <c:v>0.44764</c:v>
                </c:pt>
                <c:pt idx="360">
                  <c:v>0.443449</c:v>
                </c:pt>
                <c:pt idx="361">
                  <c:v>0.443489</c:v>
                </c:pt>
                <c:pt idx="362">
                  <c:v>0.443528</c:v>
                </c:pt>
                <c:pt idx="363">
                  <c:v>0.443567</c:v>
                </c:pt>
                <c:pt idx="364">
                  <c:v>0.443606</c:v>
                </c:pt>
                <c:pt idx="365">
                  <c:v>0.443644</c:v>
                </c:pt>
                <c:pt idx="366">
                  <c:v>0.443682</c:v>
                </c:pt>
                <c:pt idx="367">
                  <c:v>0.44372</c:v>
                </c:pt>
                <c:pt idx="368">
                  <c:v>0.443757</c:v>
                </c:pt>
                <c:pt idx="369">
                  <c:v>0.443794</c:v>
                </c:pt>
                <c:pt idx="370">
                  <c:v>0.443831</c:v>
                </c:pt>
                <c:pt idx="371">
                  <c:v>0.443867</c:v>
                </c:pt>
                <c:pt idx="372">
                  <c:v>0.445115</c:v>
                </c:pt>
                <c:pt idx="373">
                  <c:v>0.445151</c:v>
                </c:pt>
                <c:pt idx="374">
                  <c:v>0.445187</c:v>
                </c:pt>
                <c:pt idx="375">
                  <c:v>0.445223</c:v>
                </c:pt>
                <c:pt idx="376">
                  <c:v>0.445258</c:v>
                </c:pt>
                <c:pt idx="377">
                  <c:v>0.445293</c:v>
                </c:pt>
                <c:pt idx="378">
                  <c:v>0.445327</c:v>
                </c:pt>
                <c:pt idx="379">
                  <c:v>0.445361</c:v>
                </c:pt>
                <c:pt idx="380">
                  <c:v>0.445395</c:v>
                </c:pt>
                <c:pt idx="381">
                  <c:v>0.445428</c:v>
                </c:pt>
                <c:pt idx="382">
                  <c:v>0.445461</c:v>
                </c:pt>
                <c:pt idx="383">
                  <c:v>0.445494</c:v>
                </c:pt>
                <c:pt idx="384">
                  <c:v>0.443926</c:v>
                </c:pt>
                <c:pt idx="385">
                  <c:v>0.443956</c:v>
                </c:pt>
                <c:pt idx="386">
                  <c:v>0.443987</c:v>
                </c:pt>
                <c:pt idx="387">
                  <c:v>0.444017</c:v>
                </c:pt>
                <c:pt idx="388">
                  <c:v>0.444046</c:v>
                </c:pt>
                <c:pt idx="389">
                  <c:v>0.444075</c:v>
                </c:pt>
                <c:pt idx="390">
                  <c:v>0.444104</c:v>
                </c:pt>
                <c:pt idx="391">
                  <c:v>0.444133</c:v>
                </c:pt>
                <c:pt idx="392">
                  <c:v>0.444161</c:v>
                </c:pt>
                <c:pt idx="393">
                  <c:v>0.444189</c:v>
                </c:pt>
                <c:pt idx="394">
                  <c:v>0.444217</c:v>
                </c:pt>
                <c:pt idx="395">
                  <c:v>0.444244</c:v>
                </c:pt>
                <c:pt idx="396">
                  <c:v>0.446535</c:v>
                </c:pt>
                <c:pt idx="397">
                  <c:v>0.446563</c:v>
                </c:pt>
                <c:pt idx="398">
                  <c:v>0.446591</c:v>
                </c:pt>
                <c:pt idx="399">
                  <c:v>0.446619</c:v>
                </c:pt>
                <c:pt idx="400">
                  <c:v>0.446646</c:v>
                </c:pt>
                <c:pt idx="401">
                  <c:v>0.446673</c:v>
                </c:pt>
                <c:pt idx="402">
                  <c:v>0.446699</c:v>
                </c:pt>
                <c:pt idx="403">
                  <c:v>0.446726</c:v>
                </c:pt>
                <c:pt idx="404">
                  <c:v>0.446751</c:v>
                </c:pt>
                <c:pt idx="405">
                  <c:v>0.446777</c:v>
                </c:pt>
                <c:pt idx="406">
                  <c:v>0.446802</c:v>
                </c:pt>
                <c:pt idx="407">
                  <c:v>0.446827</c:v>
                </c:pt>
                <c:pt idx="408">
                  <c:v>0.445199</c:v>
                </c:pt>
                <c:pt idx="409">
                  <c:v>0.445222</c:v>
                </c:pt>
                <c:pt idx="410">
                  <c:v>0.445245</c:v>
                </c:pt>
                <c:pt idx="411">
                  <c:v>0.445267</c:v>
                </c:pt>
                <c:pt idx="412">
                  <c:v>0.445289</c:v>
                </c:pt>
                <c:pt idx="413">
                  <c:v>0.445311</c:v>
                </c:pt>
                <c:pt idx="414">
                  <c:v>0.445332</c:v>
                </c:pt>
                <c:pt idx="415">
                  <c:v>0.445354</c:v>
                </c:pt>
                <c:pt idx="416">
                  <c:v>0.445374</c:v>
                </c:pt>
                <c:pt idx="417">
                  <c:v>0.445395</c:v>
                </c:pt>
                <c:pt idx="418">
                  <c:v>0.445415</c:v>
                </c:pt>
                <c:pt idx="419">
                  <c:v>0.445435</c:v>
                </c:pt>
                <c:pt idx="420">
                  <c:v>0.449619</c:v>
                </c:pt>
                <c:pt idx="421">
                  <c:v>0.449641</c:v>
                </c:pt>
                <c:pt idx="422">
                  <c:v>0.449663</c:v>
                </c:pt>
                <c:pt idx="423">
                  <c:v>0.449685</c:v>
                </c:pt>
                <c:pt idx="424">
                  <c:v>0.449706</c:v>
                </c:pt>
                <c:pt idx="425">
                  <c:v>0.449727</c:v>
                </c:pt>
                <c:pt idx="426">
                  <c:v>0.449748</c:v>
                </c:pt>
                <c:pt idx="427">
                  <c:v>0.449768</c:v>
                </c:pt>
                <c:pt idx="428">
                  <c:v>0.449789</c:v>
                </c:pt>
                <c:pt idx="429">
                  <c:v>0.449808</c:v>
                </c:pt>
                <c:pt idx="430">
                  <c:v>0.449828</c:v>
                </c:pt>
                <c:pt idx="431">
                  <c:v>0.449847</c:v>
                </c:pt>
                <c:pt idx="432">
                  <c:v>0.447125</c:v>
                </c:pt>
                <c:pt idx="433">
                  <c:v>0.447141</c:v>
                </c:pt>
                <c:pt idx="434">
                  <c:v>0.447158</c:v>
                </c:pt>
                <c:pt idx="435">
                  <c:v>0.447174</c:v>
                </c:pt>
                <c:pt idx="436">
                  <c:v>0.44719</c:v>
                </c:pt>
                <c:pt idx="437">
                  <c:v>0.447205</c:v>
                </c:pt>
                <c:pt idx="438">
                  <c:v>0.44722</c:v>
                </c:pt>
                <c:pt idx="439">
                  <c:v>0.447235</c:v>
                </c:pt>
                <c:pt idx="440">
                  <c:v>0.44725</c:v>
                </c:pt>
                <c:pt idx="441">
                  <c:v>0.447264</c:v>
                </c:pt>
                <c:pt idx="442">
                  <c:v>0.447278</c:v>
                </c:pt>
                <c:pt idx="443">
                  <c:v>0.447292</c:v>
                </c:pt>
                <c:pt idx="444">
                  <c:v>0.449563</c:v>
                </c:pt>
                <c:pt idx="445">
                  <c:v>0.449577</c:v>
                </c:pt>
                <c:pt idx="446">
                  <c:v>0.449592</c:v>
                </c:pt>
                <c:pt idx="447">
                  <c:v>0.449606</c:v>
                </c:pt>
                <c:pt idx="448">
                  <c:v>0.44962</c:v>
                </c:pt>
                <c:pt idx="449">
                  <c:v>0.449634</c:v>
                </c:pt>
                <c:pt idx="450">
                  <c:v>0.449648</c:v>
                </c:pt>
                <c:pt idx="451">
                  <c:v>0.449661</c:v>
                </c:pt>
                <c:pt idx="452">
                  <c:v>0.449674</c:v>
                </c:pt>
                <c:pt idx="453">
                  <c:v>0.449686</c:v>
                </c:pt>
                <c:pt idx="454">
                  <c:v>0.449699</c:v>
                </c:pt>
                <c:pt idx="455">
                  <c:v>0.449711</c:v>
                </c:pt>
                <c:pt idx="456">
                  <c:v>0.443324</c:v>
                </c:pt>
                <c:pt idx="457">
                  <c:v>0.443331</c:v>
                </c:pt>
                <c:pt idx="458">
                  <c:v>0.443337</c:v>
                </c:pt>
                <c:pt idx="459">
                  <c:v>0.443344</c:v>
                </c:pt>
                <c:pt idx="460">
                  <c:v>0.44335</c:v>
                </c:pt>
                <c:pt idx="461">
                  <c:v>0.443356</c:v>
                </c:pt>
                <c:pt idx="462">
                  <c:v>0.443361</c:v>
                </c:pt>
                <c:pt idx="463">
                  <c:v>0.443366</c:v>
                </c:pt>
                <c:pt idx="464">
                  <c:v>0.443371</c:v>
                </c:pt>
                <c:pt idx="465">
                  <c:v>0.443376</c:v>
                </c:pt>
                <c:pt idx="466">
                  <c:v>0.443381</c:v>
                </c:pt>
                <c:pt idx="467">
                  <c:v>0.443385</c:v>
                </c:pt>
                <c:pt idx="468">
                  <c:v>0.451079</c:v>
                </c:pt>
                <c:pt idx="469">
                  <c:v>0.451088</c:v>
                </c:pt>
                <c:pt idx="470">
                  <c:v>0.451097</c:v>
                </c:pt>
                <c:pt idx="471">
                  <c:v>0.451106</c:v>
                </c:pt>
                <c:pt idx="472">
                  <c:v>0.451115</c:v>
                </c:pt>
                <c:pt idx="473">
                  <c:v>0.451123</c:v>
                </c:pt>
                <c:pt idx="474">
                  <c:v>0.451131</c:v>
                </c:pt>
                <c:pt idx="475">
                  <c:v>0.451139</c:v>
                </c:pt>
                <c:pt idx="476">
                  <c:v>0.451147</c:v>
                </c:pt>
                <c:pt idx="477">
                  <c:v>0.451154</c:v>
                </c:pt>
                <c:pt idx="478">
                  <c:v>0.451161</c:v>
                </c:pt>
                <c:pt idx="479">
                  <c:v>0.451168</c:v>
                </c:pt>
                <c:pt idx="480">
                  <c:v>0.448602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96409920"/>
        <c:axId val="87304912"/>
      </c:lineChart>
      <c:catAx>
        <c:axId val="96409920"/>
        <c:scaling>
          <c:orientation val="minMax"/>
        </c:scaling>
        <c:delete val="1"/>
        <c:axPos val="b"/>
        <c:numFmt formatCode="MM/DD/YYYY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87304912"/>
        <c:crosses val="autoZero"/>
        <c:auto val="1"/>
        <c:lblAlgn val="ctr"/>
        <c:lblOffset val="100"/>
      </c:catAx>
      <c:valAx>
        <c:axId val="87304912"/>
        <c:scaling>
          <c:orientation val="minMax"/>
          <c:max val="0.5"/>
          <c:min val="0.35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r>
                  <a:rPr b="0" sz="18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Prevalence (high is good)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p>
            <a:pPr>
              <a:defRPr b="0" sz="13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96409920"/>
        <c:crossesAt val="1"/>
        <c:crossBetween val="midCat"/>
      </c:valAx>
      <c:spPr>
        <a:noFill/>
        <a:ln>
          <a:solidFill>
            <a:srgbClr val="b3b3b3"/>
          </a:solidFill>
        </a:ln>
      </c:spPr>
    </c:plotArea>
    <c:plotVisOnly val="1"/>
    <c:dispBlanksAs val="gap"/>
  </c:chart>
  <c:spPr>
    <a:solidFill>
      <a:srgbClr val="ffffff"/>
    </a:solidFill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varyColors val="0"/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நிரை 2</c:v>
                </c:pt>
              </c:strCache>
            </c:strRef>
          </c:tx>
          <c:spPr>
            <a:solidFill>
              <a:srgbClr val="ef413d"/>
            </a:solidFill>
            <a:ln w="57240">
              <a:solidFill>
                <a:srgbClr val="ef413d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81"/>
                <c:pt idx="0">
                  <c:v>0.461492</c:v>
                </c:pt>
                <c:pt idx="1">
                  <c:v>0.462356</c:v>
                </c:pt>
                <c:pt idx="2">
                  <c:v>0.463157</c:v>
                </c:pt>
                <c:pt idx="3">
                  <c:v>0.4639</c:v>
                </c:pt>
                <c:pt idx="4">
                  <c:v>0.46459</c:v>
                </c:pt>
                <c:pt idx="5">
                  <c:v>0.46523</c:v>
                </c:pt>
                <c:pt idx="6">
                  <c:v>0.465827</c:v>
                </c:pt>
                <c:pt idx="7">
                  <c:v>0.466382</c:v>
                </c:pt>
                <c:pt idx="8">
                  <c:v>0.4669</c:v>
                </c:pt>
                <c:pt idx="9">
                  <c:v>0.467384</c:v>
                </c:pt>
                <c:pt idx="10">
                  <c:v>0.467837</c:v>
                </c:pt>
                <c:pt idx="11">
                  <c:v>0.46826</c:v>
                </c:pt>
                <c:pt idx="12">
                  <c:v>0.428685</c:v>
                </c:pt>
                <c:pt idx="13">
                  <c:v>0.428967</c:v>
                </c:pt>
                <c:pt idx="14">
                  <c:v>0.429227</c:v>
                </c:pt>
                <c:pt idx="15">
                  <c:v>0.429467</c:v>
                </c:pt>
                <c:pt idx="16">
                  <c:v>0.429688</c:v>
                </c:pt>
                <c:pt idx="17">
                  <c:v>0.429893</c:v>
                </c:pt>
                <c:pt idx="18">
                  <c:v>0.430083</c:v>
                </c:pt>
                <c:pt idx="19">
                  <c:v>0.430258</c:v>
                </c:pt>
                <c:pt idx="20">
                  <c:v>0.430421</c:v>
                </c:pt>
                <c:pt idx="21">
                  <c:v>0.430572</c:v>
                </c:pt>
                <c:pt idx="22">
                  <c:v>0.430713</c:v>
                </c:pt>
                <c:pt idx="23">
                  <c:v>0.430843</c:v>
                </c:pt>
                <c:pt idx="24">
                  <c:v>0.425739</c:v>
                </c:pt>
                <c:pt idx="25">
                  <c:v>0.425841</c:v>
                </c:pt>
                <c:pt idx="26">
                  <c:v>0.425936</c:v>
                </c:pt>
                <c:pt idx="27">
                  <c:v>0.426024</c:v>
                </c:pt>
                <c:pt idx="28">
                  <c:v>0.426106</c:v>
                </c:pt>
                <c:pt idx="29">
                  <c:v>0.426182</c:v>
                </c:pt>
                <c:pt idx="30">
                  <c:v>0.426253</c:v>
                </c:pt>
                <c:pt idx="31">
                  <c:v>0.426319</c:v>
                </c:pt>
                <c:pt idx="32">
                  <c:v>0.426381</c:v>
                </c:pt>
                <c:pt idx="33">
                  <c:v>0.426439</c:v>
                </c:pt>
                <c:pt idx="34">
                  <c:v>0.426493</c:v>
                </c:pt>
                <c:pt idx="35">
                  <c:v>0.426544</c:v>
                </c:pt>
                <c:pt idx="36">
                  <c:v>0.426553</c:v>
                </c:pt>
                <c:pt idx="37">
                  <c:v>0.426599</c:v>
                </c:pt>
                <c:pt idx="38">
                  <c:v>0.426642</c:v>
                </c:pt>
                <c:pt idx="39">
                  <c:v>0.426683</c:v>
                </c:pt>
                <c:pt idx="40">
                  <c:v>0.426722</c:v>
                </c:pt>
                <c:pt idx="41">
                  <c:v>0.426759</c:v>
                </c:pt>
                <c:pt idx="42">
                  <c:v>0.426794</c:v>
                </c:pt>
                <c:pt idx="43">
                  <c:v>0.426828</c:v>
                </c:pt>
                <c:pt idx="44">
                  <c:v>0.426861</c:v>
                </c:pt>
                <c:pt idx="45">
                  <c:v>0.426893</c:v>
                </c:pt>
                <c:pt idx="46">
                  <c:v>0.426923</c:v>
                </c:pt>
                <c:pt idx="47">
                  <c:v>0.426953</c:v>
                </c:pt>
                <c:pt idx="48">
                  <c:v>0.426775</c:v>
                </c:pt>
                <c:pt idx="49">
                  <c:v>0.426803</c:v>
                </c:pt>
                <c:pt idx="50">
                  <c:v>0.42683</c:v>
                </c:pt>
                <c:pt idx="51">
                  <c:v>0.426857</c:v>
                </c:pt>
                <c:pt idx="52">
                  <c:v>0.426884</c:v>
                </c:pt>
                <c:pt idx="53">
                  <c:v>0.42691</c:v>
                </c:pt>
                <c:pt idx="54">
                  <c:v>0.426936</c:v>
                </c:pt>
                <c:pt idx="55">
                  <c:v>0.426961</c:v>
                </c:pt>
                <c:pt idx="56">
                  <c:v>0.426987</c:v>
                </c:pt>
                <c:pt idx="57">
                  <c:v>0.427012</c:v>
                </c:pt>
                <c:pt idx="58">
                  <c:v>0.427037</c:v>
                </c:pt>
                <c:pt idx="59">
                  <c:v>0.427063</c:v>
                </c:pt>
                <c:pt idx="60">
                  <c:v>0.4274</c:v>
                </c:pt>
                <c:pt idx="61">
                  <c:v>0.427426</c:v>
                </c:pt>
                <c:pt idx="62">
                  <c:v>0.427452</c:v>
                </c:pt>
                <c:pt idx="63">
                  <c:v>0.427478</c:v>
                </c:pt>
                <c:pt idx="64">
                  <c:v>0.427505</c:v>
                </c:pt>
                <c:pt idx="65">
                  <c:v>0.427531</c:v>
                </c:pt>
                <c:pt idx="66">
                  <c:v>0.427558</c:v>
                </c:pt>
                <c:pt idx="67">
                  <c:v>0.427585</c:v>
                </c:pt>
                <c:pt idx="68">
                  <c:v>0.427612</c:v>
                </c:pt>
                <c:pt idx="69">
                  <c:v>0.427639</c:v>
                </c:pt>
                <c:pt idx="70">
                  <c:v>0.427667</c:v>
                </c:pt>
                <c:pt idx="71">
                  <c:v>0.427695</c:v>
                </c:pt>
                <c:pt idx="72">
                  <c:v>0.427831</c:v>
                </c:pt>
                <c:pt idx="73">
                  <c:v>0.427859</c:v>
                </c:pt>
                <c:pt idx="74">
                  <c:v>0.427889</c:v>
                </c:pt>
                <c:pt idx="75">
                  <c:v>0.427918</c:v>
                </c:pt>
                <c:pt idx="76">
                  <c:v>0.427948</c:v>
                </c:pt>
                <c:pt idx="77">
                  <c:v>0.427979</c:v>
                </c:pt>
                <c:pt idx="78">
                  <c:v>0.428009</c:v>
                </c:pt>
                <c:pt idx="79">
                  <c:v>0.428041</c:v>
                </c:pt>
                <c:pt idx="80">
                  <c:v>0.428072</c:v>
                </c:pt>
                <c:pt idx="81">
                  <c:v>0.428104</c:v>
                </c:pt>
                <c:pt idx="82">
                  <c:v>0.428136</c:v>
                </c:pt>
                <c:pt idx="83">
                  <c:v>0.428169</c:v>
                </c:pt>
                <c:pt idx="84">
                  <c:v>0.428102</c:v>
                </c:pt>
                <c:pt idx="85">
                  <c:v>0.428135</c:v>
                </c:pt>
                <c:pt idx="86">
                  <c:v>0.428169</c:v>
                </c:pt>
                <c:pt idx="87">
                  <c:v>0.428204</c:v>
                </c:pt>
                <c:pt idx="88">
                  <c:v>0.428238</c:v>
                </c:pt>
                <c:pt idx="89">
                  <c:v>0.428274</c:v>
                </c:pt>
                <c:pt idx="90">
                  <c:v>0.428309</c:v>
                </c:pt>
                <c:pt idx="91">
                  <c:v>0.428346</c:v>
                </c:pt>
                <c:pt idx="92">
                  <c:v>0.428382</c:v>
                </c:pt>
                <c:pt idx="93">
                  <c:v>0.428419</c:v>
                </c:pt>
                <c:pt idx="94">
                  <c:v>0.428457</c:v>
                </c:pt>
                <c:pt idx="95">
                  <c:v>0.428495</c:v>
                </c:pt>
                <c:pt idx="96">
                  <c:v>0.428515</c:v>
                </c:pt>
                <c:pt idx="97">
                  <c:v>0.428554</c:v>
                </c:pt>
                <c:pt idx="98">
                  <c:v>0.428593</c:v>
                </c:pt>
                <c:pt idx="99">
                  <c:v>0.428633</c:v>
                </c:pt>
                <c:pt idx="100">
                  <c:v>0.428673</c:v>
                </c:pt>
                <c:pt idx="101">
                  <c:v>0.428713</c:v>
                </c:pt>
                <c:pt idx="102">
                  <c:v>0.428754</c:v>
                </c:pt>
                <c:pt idx="103">
                  <c:v>0.428796</c:v>
                </c:pt>
                <c:pt idx="104">
                  <c:v>0.428838</c:v>
                </c:pt>
                <c:pt idx="105">
                  <c:v>0.42888</c:v>
                </c:pt>
                <c:pt idx="106">
                  <c:v>0.428923</c:v>
                </c:pt>
                <c:pt idx="107">
                  <c:v>0.428966</c:v>
                </c:pt>
                <c:pt idx="108">
                  <c:v>0.429319</c:v>
                </c:pt>
                <c:pt idx="109">
                  <c:v>0.429364</c:v>
                </c:pt>
                <c:pt idx="110">
                  <c:v>0.429408</c:v>
                </c:pt>
                <c:pt idx="111">
                  <c:v>0.429454</c:v>
                </c:pt>
                <c:pt idx="112">
                  <c:v>0.429499</c:v>
                </c:pt>
                <c:pt idx="113">
                  <c:v>0.429546</c:v>
                </c:pt>
                <c:pt idx="114">
                  <c:v>0.429592</c:v>
                </c:pt>
                <c:pt idx="115">
                  <c:v>0.429639</c:v>
                </c:pt>
                <c:pt idx="116">
                  <c:v>0.429686</c:v>
                </c:pt>
                <c:pt idx="117">
                  <c:v>0.429734</c:v>
                </c:pt>
                <c:pt idx="118">
                  <c:v>0.429782</c:v>
                </c:pt>
                <c:pt idx="119">
                  <c:v>0.42983</c:v>
                </c:pt>
                <c:pt idx="120">
                  <c:v>0.429634</c:v>
                </c:pt>
                <c:pt idx="121">
                  <c:v>0.429683</c:v>
                </c:pt>
                <c:pt idx="122">
                  <c:v>0.429732</c:v>
                </c:pt>
                <c:pt idx="123">
                  <c:v>0.429782</c:v>
                </c:pt>
                <c:pt idx="124">
                  <c:v>0.429832</c:v>
                </c:pt>
                <c:pt idx="125">
                  <c:v>0.429883</c:v>
                </c:pt>
                <c:pt idx="126">
                  <c:v>0.429933</c:v>
                </c:pt>
                <c:pt idx="127">
                  <c:v>0.429984</c:v>
                </c:pt>
                <c:pt idx="128">
                  <c:v>0.430036</c:v>
                </c:pt>
                <c:pt idx="129">
                  <c:v>0.430088</c:v>
                </c:pt>
                <c:pt idx="130">
                  <c:v>0.43014</c:v>
                </c:pt>
                <c:pt idx="131">
                  <c:v>0.430192</c:v>
                </c:pt>
                <c:pt idx="132">
                  <c:v>0.430036</c:v>
                </c:pt>
                <c:pt idx="133">
                  <c:v>0.430089</c:v>
                </c:pt>
                <c:pt idx="134">
                  <c:v>0.430143</c:v>
                </c:pt>
                <c:pt idx="135">
                  <c:v>0.430196</c:v>
                </c:pt>
                <c:pt idx="136">
                  <c:v>0.43025</c:v>
                </c:pt>
                <c:pt idx="137">
                  <c:v>0.430304</c:v>
                </c:pt>
                <c:pt idx="138">
                  <c:v>0.430359</c:v>
                </c:pt>
                <c:pt idx="139">
                  <c:v>0.430414</c:v>
                </c:pt>
                <c:pt idx="140">
                  <c:v>0.430469</c:v>
                </c:pt>
                <c:pt idx="141">
                  <c:v>0.430524</c:v>
                </c:pt>
                <c:pt idx="142">
                  <c:v>0.43058</c:v>
                </c:pt>
                <c:pt idx="143">
                  <c:v>0.430636</c:v>
                </c:pt>
                <c:pt idx="144">
                  <c:v>0.430675</c:v>
                </c:pt>
                <c:pt idx="145">
                  <c:v>0.430732</c:v>
                </c:pt>
                <c:pt idx="146">
                  <c:v>0.430788</c:v>
                </c:pt>
                <c:pt idx="147">
                  <c:v>0.430845</c:v>
                </c:pt>
                <c:pt idx="148">
                  <c:v>0.430903</c:v>
                </c:pt>
                <c:pt idx="149">
                  <c:v>0.43096</c:v>
                </c:pt>
                <c:pt idx="150">
                  <c:v>0.431018</c:v>
                </c:pt>
                <c:pt idx="151">
                  <c:v>0.431076</c:v>
                </c:pt>
                <c:pt idx="152">
                  <c:v>0.431134</c:v>
                </c:pt>
                <c:pt idx="153">
                  <c:v>0.431193</c:v>
                </c:pt>
                <c:pt idx="154">
                  <c:v>0.431251</c:v>
                </c:pt>
                <c:pt idx="155">
                  <c:v>0.43131</c:v>
                </c:pt>
                <c:pt idx="156">
                  <c:v>0.431398</c:v>
                </c:pt>
                <c:pt idx="157">
                  <c:v>0.431457</c:v>
                </c:pt>
                <c:pt idx="158">
                  <c:v>0.431517</c:v>
                </c:pt>
                <c:pt idx="159">
                  <c:v>0.431577</c:v>
                </c:pt>
                <c:pt idx="160">
                  <c:v>0.431637</c:v>
                </c:pt>
                <c:pt idx="161">
                  <c:v>0.431697</c:v>
                </c:pt>
                <c:pt idx="162">
                  <c:v>0.431757</c:v>
                </c:pt>
                <c:pt idx="163">
                  <c:v>0.431818</c:v>
                </c:pt>
                <c:pt idx="164">
                  <c:v>0.431879</c:v>
                </c:pt>
                <c:pt idx="165">
                  <c:v>0.43194</c:v>
                </c:pt>
                <c:pt idx="166">
                  <c:v>0.432001</c:v>
                </c:pt>
                <c:pt idx="167">
                  <c:v>0.432062</c:v>
                </c:pt>
                <c:pt idx="168">
                  <c:v>0.432676</c:v>
                </c:pt>
                <c:pt idx="169">
                  <c:v>0.432738</c:v>
                </c:pt>
                <c:pt idx="170">
                  <c:v>0.4328</c:v>
                </c:pt>
                <c:pt idx="171">
                  <c:v>0.432863</c:v>
                </c:pt>
                <c:pt idx="172">
                  <c:v>0.432925</c:v>
                </c:pt>
                <c:pt idx="173">
                  <c:v>0.432988</c:v>
                </c:pt>
                <c:pt idx="174">
                  <c:v>0.433051</c:v>
                </c:pt>
                <c:pt idx="175">
                  <c:v>0.433114</c:v>
                </c:pt>
                <c:pt idx="176">
                  <c:v>0.433177</c:v>
                </c:pt>
                <c:pt idx="177">
                  <c:v>0.43324</c:v>
                </c:pt>
                <c:pt idx="178">
                  <c:v>0.433303</c:v>
                </c:pt>
                <c:pt idx="179">
                  <c:v>0.433367</c:v>
                </c:pt>
                <c:pt idx="180">
                  <c:v>0.433451</c:v>
                </c:pt>
                <c:pt idx="181">
                  <c:v>0.433515</c:v>
                </c:pt>
                <c:pt idx="182">
                  <c:v>0.433578</c:v>
                </c:pt>
                <c:pt idx="183">
                  <c:v>0.433642</c:v>
                </c:pt>
                <c:pt idx="184">
                  <c:v>0.433706</c:v>
                </c:pt>
                <c:pt idx="185">
                  <c:v>0.43377</c:v>
                </c:pt>
                <c:pt idx="186">
                  <c:v>0.433834</c:v>
                </c:pt>
                <c:pt idx="187">
                  <c:v>0.433898</c:v>
                </c:pt>
                <c:pt idx="188">
                  <c:v>0.433963</c:v>
                </c:pt>
                <c:pt idx="189">
                  <c:v>0.434027</c:v>
                </c:pt>
                <c:pt idx="190">
                  <c:v>0.434091</c:v>
                </c:pt>
                <c:pt idx="191">
                  <c:v>0.434156</c:v>
                </c:pt>
                <c:pt idx="192">
                  <c:v>0.433616</c:v>
                </c:pt>
                <c:pt idx="193">
                  <c:v>0.43368</c:v>
                </c:pt>
                <c:pt idx="194">
                  <c:v>0.433744</c:v>
                </c:pt>
                <c:pt idx="195">
                  <c:v>0.433808</c:v>
                </c:pt>
                <c:pt idx="196">
                  <c:v>0.433872</c:v>
                </c:pt>
                <c:pt idx="197">
                  <c:v>0.433936</c:v>
                </c:pt>
                <c:pt idx="198">
                  <c:v>0.434001</c:v>
                </c:pt>
                <c:pt idx="199">
                  <c:v>0.434065</c:v>
                </c:pt>
                <c:pt idx="200">
                  <c:v>0.434129</c:v>
                </c:pt>
                <c:pt idx="201">
                  <c:v>0.434193</c:v>
                </c:pt>
                <c:pt idx="202">
                  <c:v>0.434258</c:v>
                </c:pt>
                <c:pt idx="203">
                  <c:v>0.434322</c:v>
                </c:pt>
                <c:pt idx="204">
                  <c:v>0.434718</c:v>
                </c:pt>
                <c:pt idx="205">
                  <c:v>0.434783</c:v>
                </c:pt>
                <c:pt idx="206">
                  <c:v>0.434847</c:v>
                </c:pt>
                <c:pt idx="207">
                  <c:v>0.434912</c:v>
                </c:pt>
                <c:pt idx="208">
                  <c:v>0.434977</c:v>
                </c:pt>
                <c:pt idx="209">
                  <c:v>0.435041</c:v>
                </c:pt>
                <c:pt idx="210">
                  <c:v>0.435106</c:v>
                </c:pt>
                <c:pt idx="211">
                  <c:v>0.435171</c:v>
                </c:pt>
                <c:pt idx="212">
                  <c:v>0.435235</c:v>
                </c:pt>
                <c:pt idx="213">
                  <c:v>0.4353</c:v>
                </c:pt>
                <c:pt idx="214">
                  <c:v>0.435364</c:v>
                </c:pt>
                <c:pt idx="215">
                  <c:v>0.435429</c:v>
                </c:pt>
                <c:pt idx="216">
                  <c:v>0.43533</c:v>
                </c:pt>
                <c:pt idx="217">
                  <c:v>0.435395</c:v>
                </c:pt>
                <c:pt idx="218">
                  <c:v>0.435459</c:v>
                </c:pt>
                <c:pt idx="219">
                  <c:v>0.435523</c:v>
                </c:pt>
                <c:pt idx="220">
                  <c:v>0.435588</c:v>
                </c:pt>
                <c:pt idx="221">
                  <c:v>0.435652</c:v>
                </c:pt>
                <c:pt idx="222">
                  <c:v>0.435716</c:v>
                </c:pt>
                <c:pt idx="223">
                  <c:v>0.43578</c:v>
                </c:pt>
                <c:pt idx="224">
                  <c:v>0.435844</c:v>
                </c:pt>
                <c:pt idx="225">
                  <c:v>0.435908</c:v>
                </c:pt>
                <c:pt idx="226">
                  <c:v>0.435972</c:v>
                </c:pt>
                <c:pt idx="227">
                  <c:v>0.436036</c:v>
                </c:pt>
                <c:pt idx="228">
                  <c:v>0.436024</c:v>
                </c:pt>
                <c:pt idx="229">
                  <c:v>0.436088</c:v>
                </c:pt>
                <c:pt idx="230">
                  <c:v>0.436151</c:v>
                </c:pt>
                <c:pt idx="231">
                  <c:v>0.436215</c:v>
                </c:pt>
                <c:pt idx="232">
                  <c:v>0.436278</c:v>
                </c:pt>
                <c:pt idx="233">
                  <c:v>0.436342</c:v>
                </c:pt>
                <c:pt idx="234">
                  <c:v>0.436405</c:v>
                </c:pt>
                <c:pt idx="235">
                  <c:v>0.436468</c:v>
                </c:pt>
                <c:pt idx="236">
                  <c:v>0.436532</c:v>
                </c:pt>
                <c:pt idx="237">
                  <c:v>0.436595</c:v>
                </c:pt>
                <c:pt idx="238">
                  <c:v>0.436658</c:v>
                </c:pt>
                <c:pt idx="239">
                  <c:v>0.436721</c:v>
                </c:pt>
                <c:pt idx="240">
                  <c:v>0.437462</c:v>
                </c:pt>
                <c:pt idx="241">
                  <c:v>0.437525</c:v>
                </c:pt>
                <c:pt idx="242">
                  <c:v>0.437588</c:v>
                </c:pt>
                <c:pt idx="243">
                  <c:v>0.437651</c:v>
                </c:pt>
                <c:pt idx="244">
                  <c:v>0.437714</c:v>
                </c:pt>
                <c:pt idx="245">
                  <c:v>0.437777</c:v>
                </c:pt>
                <c:pt idx="246">
                  <c:v>0.43784</c:v>
                </c:pt>
                <c:pt idx="247">
                  <c:v>0.437902</c:v>
                </c:pt>
                <c:pt idx="248">
                  <c:v>0.437965</c:v>
                </c:pt>
                <c:pt idx="249">
                  <c:v>0.438027</c:v>
                </c:pt>
                <c:pt idx="250">
                  <c:v>0.43809</c:v>
                </c:pt>
                <c:pt idx="251">
                  <c:v>0.438152</c:v>
                </c:pt>
                <c:pt idx="252">
                  <c:v>0.4383</c:v>
                </c:pt>
                <c:pt idx="253">
                  <c:v>0.438361</c:v>
                </c:pt>
                <c:pt idx="254">
                  <c:v>0.438423</c:v>
                </c:pt>
                <c:pt idx="255">
                  <c:v>0.438485</c:v>
                </c:pt>
                <c:pt idx="256">
                  <c:v>0.438546</c:v>
                </c:pt>
                <c:pt idx="257">
                  <c:v>0.438608</c:v>
                </c:pt>
                <c:pt idx="258">
                  <c:v>0.438669</c:v>
                </c:pt>
                <c:pt idx="259">
                  <c:v>0.43873</c:v>
                </c:pt>
                <c:pt idx="260">
                  <c:v>0.438791</c:v>
                </c:pt>
                <c:pt idx="261">
                  <c:v>0.438852</c:v>
                </c:pt>
                <c:pt idx="262">
                  <c:v>0.438913</c:v>
                </c:pt>
                <c:pt idx="263">
                  <c:v>0.438974</c:v>
                </c:pt>
                <c:pt idx="264">
                  <c:v>0.438322</c:v>
                </c:pt>
                <c:pt idx="265">
                  <c:v>0.438382</c:v>
                </c:pt>
                <c:pt idx="266">
                  <c:v>0.438442</c:v>
                </c:pt>
                <c:pt idx="267">
                  <c:v>0.438501</c:v>
                </c:pt>
                <c:pt idx="268">
                  <c:v>0.43856</c:v>
                </c:pt>
                <c:pt idx="269">
                  <c:v>0.43862</c:v>
                </c:pt>
                <c:pt idx="270">
                  <c:v>0.438679</c:v>
                </c:pt>
                <c:pt idx="271">
                  <c:v>0.438738</c:v>
                </c:pt>
                <c:pt idx="272">
                  <c:v>0.438797</c:v>
                </c:pt>
                <c:pt idx="273">
                  <c:v>0.438855</c:v>
                </c:pt>
                <c:pt idx="274">
                  <c:v>0.438914</c:v>
                </c:pt>
                <c:pt idx="275">
                  <c:v>0.438972</c:v>
                </c:pt>
                <c:pt idx="276">
                  <c:v>0.439182</c:v>
                </c:pt>
                <c:pt idx="277">
                  <c:v>0.43924</c:v>
                </c:pt>
                <c:pt idx="278">
                  <c:v>0.439298</c:v>
                </c:pt>
                <c:pt idx="279">
                  <c:v>0.439355</c:v>
                </c:pt>
                <c:pt idx="280">
                  <c:v>0.439413</c:v>
                </c:pt>
                <c:pt idx="281">
                  <c:v>0.43947</c:v>
                </c:pt>
                <c:pt idx="282">
                  <c:v>0.439528</c:v>
                </c:pt>
                <c:pt idx="283">
                  <c:v>0.439585</c:v>
                </c:pt>
                <c:pt idx="284">
                  <c:v>0.439642</c:v>
                </c:pt>
                <c:pt idx="285">
                  <c:v>0.439698</c:v>
                </c:pt>
                <c:pt idx="286">
                  <c:v>0.439755</c:v>
                </c:pt>
                <c:pt idx="287">
                  <c:v>0.439811</c:v>
                </c:pt>
                <c:pt idx="288">
                  <c:v>0.440302</c:v>
                </c:pt>
                <c:pt idx="289">
                  <c:v>0.440358</c:v>
                </c:pt>
                <c:pt idx="290">
                  <c:v>0.440414</c:v>
                </c:pt>
                <c:pt idx="291">
                  <c:v>0.44047</c:v>
                </c:pt>
                <c:pt idx="292">
                  <c:v>0.440526</c:v>
                </c:pt>
                <c:pt idx="293">
                  <c:v>0.440581</c:v>
                </c:pt>
                <c:pt idx="294">
                  <c:v>0.440637</c:v>
                </c:pt>
                <c:pt idx="295">
                  <c:v>0.440692</c:v>
                </c:pt>
                <c:pt idx="296">
                  <c:v>0.440747</c:v>
                </c:pt>
                <c:pt idx="297">
                  <c:v>0.440802</c:v>
                </c:pt>
                <c:pt idx="298">
                  <c:v>0.440857</c:v>
                </c:pt>
                <c:pt idx="299">
                  <c:v>0.440911</c:v>
                </c:pt>
                <c:pt idx="300">
                  <c:v>0.440617</c:v>
                </c:pt>
                <c:pt idx="301">
                  <c:v>0.44067</c:v>
                </c:pt>
                <c:pt idx="302">
                  <c:v>0.440724</c:v>
                </c:pt>
                <c:pt idx="303">
                  <c:v>0.440778</c:v>
                </c:pt>
                <c:pt idx="304">
                  <c:v>0.440831</c:v>
                </c:pt>
                <c:pt idx="305">
                  <c:v>0.440884</c:v>
                </c:pt>
                <c:pt idx="306">
                  <c:v>0.440937</c:v>
                </c:pt>
                <c:pt idx="307">
                  <c:v>0.44099</c:v>
                </c:pt>
                <c:pt idx="308">
                  <c:v>0.441042</c:v>
                </c:pt>
                <c:pt idx="309">
                  <c:v>0.441095</c:v>
                </c:pt>
                <c:pt idx="310">
                  <c:v>0.441147</c:v>
                </c:pt>
                <c:pt idx="311">
                  <c:v>0.441199</c:v>
                </c:pt>
                <c:pt idx="312">
                  <c:v>0.440752</c:v>
                </c:pt>
                <c:pt idx="313">
                  <c:v>0.440803</c:v>
                </c:pt>
                <c:pt idx="314">
                  <c:v>0.440854</c:v>
                </c:pt>
                <c:pt idx="315">
                  <c:v>0.440905</c:v>
                </c:pt>
                <c:pt idx="316">
                  <c:v>0.440956</c:v>
                </c:pt>
                <c:pt idx="317">
                  <c:v>0.441006</c:v>
                </c:pt>
                <c:pt idx="318">
                  <c:v>0.441056</c:v>
                </c:pt>
                <c:pt idx="319">
                  <c:v>0.441106</c:v>
                </c:pt>
                <c:pt idx="320">
                  <c:v>0.441156</c:v>
                </c:pt>
                <c:pt idx="321">
                  <c:v>0.441206</c:v>
                </c:pt>
                <c:pt idx="322">
                  <c:v>0.441255</c:v>
                </c:pt>
                <c:pt idx="323">
                  <c:v>0.441305</c:v>
                </c:pt>
                <c:pt idx="324">
                  <c:v>0.441282</c:v>
                </c:pt>
                <c:pt idx="325">
                  <c:v>0.441331</c:v>
                </c:pt>
                <c:pt idx="326">
                  <c:v>0.441379</c:v>
                </c:pt>
                <c:pt idx="327">
                  <c:v>0.441428</c:v>
                </c:pt>
                <c:pt idx="328">
                  <c:v>0.441476</c:v>
                </c:pt>
                <c:pt idx="329">
                  <c:v>0.441524</c:v>
                </c:pt>
                <c:pt idx="330">
                  <c:v>0.441571</c:v>
                </c:pt>
                <c:pt idx="331">
                  <c:v>0.441619</c:v>
                </c:pt>
                <c:pt idx="332">
                  <c:v>0.441666</c:v>
                </c:pt>
                <c:pt idx="333">
                  <c:v>0.441713</c:v>
                </c:pt>
                <c:pt idx="334">
                  <c:v>0.44176</c:v>
                </c:pt>
                <c:pt idx="335">
                  <c:v>0.441807</c:v>
                </c:pt>
                <c:pt idx="336">
                  <c:v>0.442536</c:v>
                </c:pt>
                <c:pt idx="337">
                  <c:v>0.442583</c:v>
                </c:pt>
                <c:pt idx="338">
                  <c:v>0.442629</c:v>
                </c:pt>
                <c:pt idx="339">
                  <c:v>0.442676</c:v>
                </c:pt>
                <c:pt idx="340">
                  <c:v>0.442722</c:v>
                </c:pt>
                <c:pt idx="341">
                  <c:v>0.442767</c:v>
                </c:pt>
                <c:pt idx="342">
                  <c:v>0.442813</c:v>
                </c:pt>
                <c:pt idx="343">
                  <c:v>0.442858</c:v>
                </c:pt>
                <c:pt idx="344">
                  <c:v>0.442903</c:v>
                </c:pt>
                <c:pt idx="345">
                  <c:v>0.442948</c:v>
                </c:pt>
                <c:pt idx="346">
                  <c:v>0.442993</c:v>
                </c:pt>
                <c:pt idx="347">
                  <c:v>0.443038</c:v>
                </c:pt>
                <c:pt idx="348">
                  <c:v>0.443264</c:v>
                </c:pt>
                <c:pt idx="349">
                  <c:v>0.443308</c:v>
                </c:pt>
                <c:pt idx="350">
                  <c:v>0.443352</c:v>
                </c:pt>
                <c:pt idx="351">
                  <c:v>0.443395</c:v>
                </c:pt>
                <c:pt idx="352">
                  <c:v>0.443439</c:v>
                </c:pt>
                <c:pt idx="353">
                  <c:v>0.443482</c:v>
                </c:pt>
                <c:pt idx="354">
                  <c:v>0.443525</c:v>
                </c:pt>
                <c:pt idx="355">
                  <c:v>0.443568</c:v>
                </c:pt>
                <c:pt idx="356">
                  <c:v>0.443611</c:v>
                </c:pt>
                <c:pt idx="357">
                  <c:v>0.443654</c:v>
                </c:pt>
                <c:pt idx="358">
                  <c:v>0.443696</c:v>
                </c:pt>
                <c:pt idx="359">
                  <c:v>0.443738</c:v>
                </c:pt>
                <c:pt idx="360">
                  <c:v>0.443964</c:v>
                </c:pt>
                <c:pt idx="361">
                  <c:v>0.444006</c:v>
                </c:pt>
                <c:pt idx="362">
                  <c:v>0.444047</c:v>
                </c:pt>
                <c:pt idx="363">
                  <c:v>0.444089</c:v>
                </c:pt>
                <c:pt idx="364">
                  <c:v>0.44413</c:v>
                </c:pt>
                <c:pt idx="365">
                  <c:v>0.444171</c:v>
                </c:pt>
                <c:pt idx="366">
                  <c:v>0.444211</c:v>
                </c:pt>
                <c:pt idx="367">
                  <c:v>0.444252</c:v>
                </c:pt>
                <c:pt idx="368">
                  <c:v>0.444292</c:v>
                </c:pt>
                <c:pt idx="369">
                  <c:v>0.444332</c:v>
                </c:pt>
                <c:pt idx="370">
                  <c:v>0.444372</c:v>
                </c:pt>
                <c:pt idx="371">
                  <c:v>0.444411</c:v>
                </c:pt>
                <c:pt idx="372">
                  <c:v>0.443665</c:v>
                </c:pt>
                <c:pt idx="373">
                  <c:v>0.443703</c:v>
                </c:pt>
                <c:pt idx="374">
                  <c:v>0.443742</c:v>
                </c:pt>
                <c:pt idx="375">
                  <c:v>0.44378</c:v>
                </c:pt>
                <c:pt idx="376">
                  <c:v>0.443818</c:v>
                </c:pt>
                <c:pt idx="377">
                  <c:v>0.443856</c:v>
                </c:pt>
                <c:pt idx="378">
                  <c:v>0.443894</c:v>
                </c:pt>
                <c:pt idx="379">
                  <c:v>0.443931</c:v>
                </c:pt>
                <c:pt idx="380">
                  <c:v>0.443968</c:v>
                </c:pt>
                <c:pt idx="381">
                  <c:v>0.444005</c:v>
                </c:pt>
                <c:pt idx="382">
                  <c:v>0.444042</c:v>
                </c:pt>
                <c:pt idx="383">
                  <c:v>0.444078</c:v>
                </c:pt>
                <c:pt idx="384">
                  <c:v>0.443818</c:v>
                </c:pt>
                <c:pt idx="385">
                  <c:v>0.443854</c:v>
                </c:pt>
                <c:pt idx="386">
                  <c:v>0.44389</c:v>
                </c:pt>
                <c:pt idx="387">
                  <c:v>0.443925</c:v>
                </c:pt>
                <c:pt idx="388">
                  <c:v>0.443961</c:v>
                </c:pt>
                <c:pt idx="389">
                  <c:v>0.443996</c:v>
                </c:pt>
                <c:pt idx="390">
                  <c:v>0.444031</c:v>
                </c:pt>
                <c:pt idx="391">
                  <c:v>0.444065</c:v>
                </c:pt>
                <c:pt idx="392">
                  <c:v>0.4441</c:v>
                </c:pt>
                <c:pt idx="393">
                  <c:v>0.444134</c:v>
                </c:pt>
                <c:pt idx="394">
                  <c:v>0.444168</c:v>
                </c:pt>
                <c:pt idx="395">
                  <c:v>0.444201</c:v>
                </c:pt>
                <c:pt idx="396">
                  <c:v>0.44518</c:v>
                </c:pt>
                <c:pt idx="397">
                  <c:v>0.445214</c:v>
                </c:pt>
                <c:pt idx="398">
                  <c:v>0.445247</c:v>
                </c:pt>
                <c:pt idx="399">
                  <c:v>0.445281</c:v>
                </c:pt>
                <c:pt idx="400">
                  <c:v>0.445314</c:v>
                </c:pt>
                <c:pt idx="401">
                  <c:v>0.445347</c:v>
                </c:pt>
                <c:pt idx="402">
                  <c:v>0.445379</c:v>
                </c:pt>
                <c:pt idx="403">
                  <c:v>0.445412</c:v>
                </c:pt>
                <c:pt idx="404">
                  <c:v>0.445444</c:v>
                </c:pt>
                <c:pt idx="405">
                  <c:v>0.445476</c:v>
                </c:pt>
                <c:pt idx="406">
                  <c:v>0.445508</c:v>
                </c:pt>
                <c:pt idx="407">
                  <c:v>0.44554</c:v>
                </c:pt>
                <c:pt idx="408">
                  <c:v>0.444757</c:v>
                </c:pt>
                <c:pt idx="409">
                  <c:v>0.444788</c:v>
                </c:pt>
                <c:pt idx="410">
                  <c:v>0.444818</c:v>
                </c:pt>
                <c:pt idx="411">
                  <c:v>0.444849</c:v>
                </c:pt>
                <c:pt idx="412">
                  <c:v>0.444879</c:v>
                </c:pt>
                <c:pt idx="413">
                  <c:v>0.444909</c:v>
                </c:pt>
                <c:pt idx="414">
                  <c:v>0.444939</c:v>
                </c:pt>
                <c:pt idx="415">
                  <c:v>0.444968</c:v>
                </c:pt>
                <c:pt idx="416">
                  <c:v>0.444997</c:v>
                </c:pt>
                <c:pt idx="417">
                  <c:v>0.445026</c:v>
                </c:pt>
                <c:pt idx="418">
                  <c:v>0.445055</c:v>
                </c:pt>
                <c:pt idx="419">
                  <c:v>0.445084</c:v>
                </c:pt>
                <c:pt idx="420">
                  <c:v>0.44591</c:v>
                </c:pt>
                <c:pt idx="421">
                  <c:v>0.445939</c:v>
                </c:pt>
                <c:pt idx="422">
                  <c:v>0.445967</c:v>
                </c:pt>
                <c:pt idx="423">
                  <c:v>0.445995</c:v>
                </c:pt>
                <c:pt idx="424">
                  <c:v>0.446023</c:v>
                </c:pt>
                <c:pt idx="425">
                  <c:v>0.446051</c:v>
                </c:pt>
                <c:pt idx="426">
                  <c:v>0.446079</c:v>
                </c:pt>
                <c:pt idx="427">
                  <c:v>0.446106</c:v>
                </c:pt>
                <c:pt idx="428">
                  <c:v>0.446133</c:v>
                </c:pt>
                <c:pt idx="429">
                  <c:v>0.44616</c:v>
                </c:pt>
                <c:pt idx="430">
                  <c:v>0.446187</c:v>
                </c:pt>
                <c:pt idx="431">
                  <c:v>0.446213</c:v>
                </c:pt>
                <c:pt idx="432">
                  <c:v>0.446623</c:v>
                </c:pt>
                <c:pt idx="433">
                  <c:v>0.44665</c:v>
                </c:pt>
                <c:pt idx="434">
                  <c:v>0.446676</c:v>
                </c:pt>
                <c:pt idx="435">
                  <c:v>0.446702</c:v>
                </c:pt>
                <c:pt idx="436">
                  <c:v>0.446727</c:v>
                </c:pt>
                <c:pt idx="437">
                  <c:v>0.446753</c:v>
                </c:pt>
                <c:pt idx="438">
                  <c:v>0.446778</c:v>
                </c:pt>
                <c:pt idx="439">
                  <c:v>0.446803</c:v>
                </c:pt>
                <c:pt idx="440">
                  <c:v>0.446828</c:v>
                </c:pt>
                <c:pt idx="441">
                  <c:v>0.446852</c:v>
                </c:pt>
                <c:pt idx="442">
                  <c:v>0.446877</c:v>
                </c:pt>
                <c:pt idx="443">
                  <c:v>0.446901</c:v>
                </c:pt>
                <c:pt idx="444">
                  <c:v>0.445793</c:v>
                </c:pt>
                <c:pt idx="445">
                  <c:v>0.445816</c:v>
                </c:pt>
                <c:pt idx="446">
                  <c:v>0.445839</c:v>
                </c:pt>
                <c:pt idx="447">
                  <c:v>0.445862</c:v>
                </c:pt>
                <c:pt idx="448">
                  <c:v>0.445885</c:v>
                </c:pt>
                <c:pt idx="449">
                  <c:v>0.445907</c:v>
                </c:pt>
                <c:pt idx="450">
                  <c:v>0.445929</c:v>
                </c:pt>
                <c:pt idx="451">
                  <c:v>0.445951</c:v>
                </c:pt>
                <c:pt idx="452">
                  <c:v>0.445973</c:v>
                </c:pt>
                <c:pt idx="453">
                  <c:v>0.445994</c:v>
                </c:pt>
                <c:pt idx="454">
                  <c:v>0.446016</c:v>
                </c:pt>
                <c:pt idx="455">
                  <c:v>0.446037</c:v>
                </c:pt>
                <c:pt idx="456">
                  <c:v>0.447245</c:v>
                </c:pt>
                <c:pt idx="457">
                  <c:v>0.447266</c:v>
                </c:pt>
                <c:pt idx="458">
                  <c:v>0.447287</c:v>
                </c:pt>
                <c:pt idx="459">
                  <c:v>0.447308</c:v>
                </c:pt>
                <c:pt idx="460">
                  <c:v>0.447329</c:v>
                </c:pt>
                <c:pt idx="461">
                  <c:v>0.447349</c:v>
                </c:pt>
                <c:pt idx="462">
                  <c:v>0.44737</c:v>
                </c:pt>
                <c:pt idx="463">
                  <c:v>0.44739</c:v>
                </c:pt>
                <c:pt idx="464">
                  <c:v>0.44741</c:v>
                </c:pt>
                <c:pt idx="465">
                  <c:v>0.447429</c:v>
                </c:pt>
                <c:pt idx="466">
                  <c:v>0.447449</c:v>
                </c:pt>
                <c:pt idx="467">
                  <c:v>0.447468</c:v>
                </c:pt>
                <c:pt idx="468">
                  <c:v>0.447309</c:v>
                </c:pt>
                <c:pt idx="469">
                  <c:v>0.447328</c:v>
                </c:pt>
                <c:pt idx="470">
                  <c:v>0.447347</c:v>
                </c:pt>
                <c:pt idx="471">
                  <c:v>0.447365</c:v>
                </c:pt>
                <c:pt idx="472">
                  <c:v>0.447383</c:v>
                </c:pt>
                <c:pt idx="473">
                  <c:v>0.447401</c:v>
                </c:pt>
                <c:pt idx="474">
                  <c:v>0.447419</c:v>
                </c:pt>
                <c:pt idx="475">
                  <c:v>0.447437</c:v>
                </c:pt>
                <c:pt idx="476">
                  <c:v>0.447454</c:v>
                </c:pt>
                <c:pt idx="477">
                  <c:v>0.447471</c:v>
                </c:pt>
                <c:pt idx="478">
                  <c:v>0.447488</c:v>
                </c:pt>
                <c:pt idx="479">
                  <c:v>0.447505</c:v>
                </c:pt>
                <c:pt idx="480">
                  <c:v>0.447513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63904510"/>
        <c:axId val="49596059"/>
      </c:lineChart>
      <c:catAx>
        <c:axId val="63904510"/>
        <c:scaling>
          <c:orientation val="minMax"/>
        </c:scaling>
        <c:delete val="1"/>
        <c:axPos val="b"/>
        <c:numFmt formatCode="MM/DD/YYYY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49596059"/>
        <c:crosses val="autoZero"/>
        <c:auto val="1"/>
        <c:lblAlgn val="ctr"/>
        <c:lblOffset val="100"/>
      </c:catAx>
      <c:valAx>
        <c:axId val="49596059"/>
        <c:scaling>
          <c:orientation val="minMax"/>
          <c:max val="0.5"/>
          <c:min val="0.35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r>
                  <a:rPr b="0" sz="18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Prevalence (high is good)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p>
            <a:pPr>
              <a:defRPr b="0" sz="13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63904510"/>
        <c:crossesAt val="1"/>
        <c:crossBetween val="midCat"/>
      </c:valAx>
      <c:spPr>
        <a:noFill/>
        <a:ln>
          <a:solidFill>
            <a:srgbClr val="b3b3b3"/>
          </a:solidFill>
        </a:ln>
      </c:spPr>
    </c:plotArea>
    <c:plotVisOnly val="1"/>
    <c:dispBlanksAs val="gap"/>
  </c:chart>
  <c:spPr>
    <a:solidFill>
      <a:srgbClr val="ffffff"/>
    </a:solidFill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-18000"/>
            <a:ext cx="10080000" cy="56880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Bofya kuhariri fomati ya matini mada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Bofya kuhariri fomati ya matini orodha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Ngazi ya Pili ya Orodha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Ngazi ya Tatu ya Orodha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Ngazi ya Nne ya Orodha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Ngazi ya Tano ya Orodha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Ngazi ya Sita ya Orodha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Ngazi ya Saba ya Orodha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CC97B3D4-DCB5-47C1-95A1-3644F1CE3EC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emf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emf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emf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Relationship Id="rId11" Type="http://schemas.openxmlformats.org/officeDocument/2006/relationships/image" Target="../media/image36.emf"/><Relationship Id="rId12" Type="http://schemas.openxmlformats.org/officeDocument/2006/relationships/image" Target="../media/image37.emf"/><Relationship Id="rId13" Type="http://schemas.openxmlformats.org/officeDocument/2006/relationships/image" Target="../media/image38.emf"/><Relationship Id="rId14" Type="http://schemas.openxmlformats.org/officeDocument/2006/relationships/image" Target="../media/image39.emf"/><Relationship Id="rId15" Type="http://schemas.openxmlformats.org/officeDocument/2006/relationships/image" Target="../media/image40.emf"/><Relationship Id="rId16" Type="http://schemas.openxmlformats.org/officeDocument/2006/relationships/image" Target="../media/image41.emf"/><Relationship Id="rId17" Type="http://schemas.openxmlformats.org/officeDocument/2006/relationships/image" Target="../media/image42.emf"/><Relationship Id="rId18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49.emf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gif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50.emf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360" y="1101240"/>
            <a:ext cx="9071640" cy="1701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CA" sz="3200" spc="-1" strike="noStrike">
                <a:solidFill>
                  <a:srgbClr val="00381f"/>
                </a:solidFill>
                <a:latin typeface="Comic Sans MS"/>
                <a:ea typeface="Microsoft YaHei"/>
              </a:rPr>
              <a:t>Large-scale coupled system dynamics modelling and resilience to climate change in Guatemala’s drought-prone areas</a:t>
            </a:r>
            <a:endParaRPr b="1" lang="en-US" sz="32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76000" y="302472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r>
              <a:rPr b="0" i="1" lang="es-ES-u-co-trad" sz="2200" spc="-1" strike="noStrike">
                <a:solidFill>
                  <a:srgbClr val="2b511a"/>
                </a:solidFill>
                <a:latin typeface="Arial"/>
                <a:ea typeface="Microsoft YaHei"/>
              </a:rPr>
              <a:t>Julien Malard, Jan Adamowski, Azhar Inam, Héctor Tuy, Hugo Melgar-Quiñonez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9144000" y="5342400"/>
            <a:ext cx="936000" cy="32760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Data availability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124" name="Freeform 2"/>
          <p:cNvSpPr/>
          <p:nvPr/>
        </p:nvSpPr>
        <p:spPr>
          <a:xfrm>
            <a:off x="601920" y="2251080"/>
            <a:ext cx="720" cy="1981440"/>
          </a:xfrm>
          <a:custGeom>
            <a:avLst/>
            <a:gdLst/>
            <a:ahLst/>
            <a:rect l="0" t="0" r="r" b="b"/>
            <a:pathLst>
              <a:path w="2" h="5504">
                <a:moveTo>
                  <a:pt x="0" y="0"/>
                </a:moveTo>
                <a:lnTo>
                  <a:pt x="1" y="5503"/>
                </a:lnTo>
              </a:path>
            </a:pathLst>
          </a:custGeom>
          <a:noFill/>
          <a:ln w="38160">
            <a:solidFill>
              <a:srgbClr val="000000"/>
            </a:solidFill>
            <a:miter/>
          </a:ln>
        </p:spPr>
      </p:sp>
      <p:sp>
        <p:nvSpPr>
          <p:cNvPr id="125" name="Freeform 3"/>
          <p:cNvSpPr/>
          <p:nvPr/>
        </p:nvSpPr>
        <p:spPr>
          <a:xfrm>
            <a:off x="601920" y="4234320"/>
            <a:ext cx="5334480" cy="720"/>
          </a:xfrm>
          <a:custGeom>
            <a:avLst/>
            <a:gdLst/>
            <a:ahLst/>
            <a:rect l="0" t="0" r="r" b="b"/>
            <a:pathLst>
              <a:path w="14818" h="2">
                <a:moveTo>
                  <a:pt x="14817" y="0"/>
                </a:moveTo>
                <a:lnTo>
                  <a:pt x="0" y="1"/>
                </a:lnTo>
              </a:path>
            </a:pathLst>
          </a:custGeom>
          <a:noFill/>
          <a:ln w="38160">
            <a:solidFill>
              <a:srgbClr val="000000"/>
            </a:solidFill>
            <a:miter/>
          </a:ln>
        </p:spPr>
      </p:sp>
      <p:sp>
        <p:nvSpPr>
          <p:cNvPr id="126" name="CustomShape 4"/>
          <p:cNvSpPr/>
          <p:nvPr/>
        </p:nvSpPr>
        <p:spPr>
          <a:xfrm>
            <a:off x="631440" y="2395080"/>
            <a:ext cx="5132880" cy="1838880"/>
          </a:xfrm>
          <a:custGeom>
            <a:avLst/>
            <a:gdLst/>
            <a:ahLst/>
            <a:rect l="l" t="t" r="r" b="b"/>
            <a:pathLst>
              <a:path w="5133109" h="1839204">
                <a:moveTo>
                  <a:pt x="0" y="1839204"/>
                </a:moveTo>
                <a:cubicBezTo>
                  <a:pt x="46758" y="1427031"/>
                  <a:pt x="93517" y="1014858"/>
                  <a:pt x="124690" y="924804"/>
                </a:cubicBezTo>
                <a:cubicBezTo>
                  <a:pt x="155863" y="834749"/>
                  <a:pt x="147204" y="1352563"/>
                  <a:pt x="187036" y="1298877"/>
                </a:cubicBezTo>
                <a:cubicBezTo>
                  <a:pt x="226868" y="1245191"/>
                  <a:pt x="304799" y="680618"/>
                  <a:pt x="363681" y="602686"/>
                </a:cubicBezTo>
                <a:cubicBezTo>
                  <a:pt x="422563" y="524754"/>
                  <a:pt x="462395" y="890168"/>
                  <a:pt x="540327" y="831286"/>
                </a:cubicBezTo>
                <a:cubicBezTo>
                  <a:pt x="618259" y="772404"/>
                  <a:pt x="725631" y="261518"/>
                  <a:pt x="831272" y="249395"/>
                </a:cubicBezTo>
                <a:cubicBezTo>
                  <a:pt x="936913" y="237272"/>
                  <a:pt x="1075458" y="708327"/>
                  <a:pt x="1174172" y="758550"/>
                </a:cubicBezTo>
                <a:cubicBezTo>
                  <a:pt x="1272886" y="808773"/>
                  <a:pt x="1317913" y="477996"/>
                  <a:pt x="1423554" y="550732"/>
                </a:cubicBezTo>
                <a:cubicBezTo>
                  <a:pt x="1529195" y="623468"/>
                  <a:pt x="1681595" y="1125695"/>
                  <a:pt x="1808018" y="1194968"/>
                </a:cubicBezTo>
                <a:cubicBezTo>
                  <a:pt x="1934441" y="1264241"/>
                  <a:pt x="2052204" y="900559"/>
                  <a:pt x="2182090" y="966368"/>
                </a:cubicBezTo>
                <a:cubicBezTo>
                  <a:pt x="2311976" y="1032177"/>
                  <a:pt x="2438400" y="1688537"/>
                  <a:pt x="2587336" y="1589823"/>
                </a:cubicBezTo>
                <a:cubicBezTo>
                  <a:pt x="2736272" y="1491109"/>
                  <a:pt x="2893868" y="488386"/>
                  <a:pt x="3075709" y="374086"/>
                </a:cubicBezTo>
                <a:cubicBezTo>
                  <a:pt x="3257550" y="259786"/>
                  <a:pt x="3525981" y="914414"/>
                  <a:pt x="3678381" y="904023"/>
                </a:cubicBezTo>
                <a:cubicBezTo>
                  <a:pt x="3830781" y="893632"/>
                  <a:pt x="3917373" y="339450"/>
                  <a:pt x="3990109" y="311741"/>
                </a:cubicBezTo>
                <a:cubicBezTo>
                  <a:pt x="4062845" y="284032"/>
                  <a:pt x="4059382" y="789723"/>
                  <a:pt x="4114800" y="737768"/>
                </a:cubicBezTo>
                <a:cubicBezTo>
                  <a:pt x="4170218" y="685813"/>
                  <a:pt x="4262004" y="-3451"/>
                  <a:pt x="4322618" y="13"/>
                </a:cubicBezTo>
                <a:cubicBezTo>
                  <a:pt x="4383232" y="3477"/>
                  <a:pt x="4419599" y="708327"/>
                  <a:pt x="4478481" y="758550"/>
                </a:cubicBezTo>
                <a:cubicBezTo>
                  <a:pt x="4537363" y="808773"/>
                  <a:pt x="4620491" y="226882"/>
                  <a:pt x="4675909" y="301350"/>
                </a:cubicBezTo>
                <a:cubicBezTo>
                  <a:pt x="4731327" y="375818"/>
                  <a:pt x="4769427" y="1092791"/>
                  <a:pt x="4810990" y="1205359"/>
                </a:cubicBezTo>
                <a:cubicBezTo>
                  <a:pt x="4852553" y="1317927"/>
                  <a:pt x="4871604" y="912682"/>
                  <a:pt x="4925290" y="976759"/>
                </a:cubicBezTo>
                <a:cubicBezTo>
                  <a:pt x="4978977" y="1040836"/>
                  <a:pt x="5056043" y="1315329"/>
                  <a:pt x="5133109" y="1589823"/>
                </a:cubicBezTo>
              </a:path>
            </a:pathLst>
          </a:custGeom>
          <a:noFill/>
          <a:ln w="3816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5"/>
          <p:cNvSpPr/>
          <p:nvPr/>
        </p:nvSpPr>
        <p:spPr>
          <a:xfrm>
            <a:off x="617400" y="2395080"/>
            <a:ext cx="5195160" cy="1818360"/>
          </a:xfrm>
          <a:custGeom>
            <a:avLst/>
            <a:gdLst/>
            <a:ahLst/>
            <a:rect l="l" t="t" r="r" b="b"/>
            <a:pathLst>
              <a:path w="5195455" h="1818546">
                <a:moveTo>
                  <a:pt x="0" y="1818546"/>
                </a:moveTo>
                <a:cubicBezTo>
                  <a:pt x="18184" y="1428021"/>
                  <a:pt x="36369" y="1037496"/>
                  <a:pt x="62346" y="966492"/>
                </a:cubicBezTo>
                <a:cubicBezTo>
                  <a:pt x="88323" y="895487"/>
                  <a:pt x="107373" y="1468719"/>
                  <a:pt x="155864" y="1392519"/>
                </a:cubicBezTo>
                <a:cubicBezTo>
                  <a:pt x="204355" y="1316319"/>
                  <a:pt x="290946" y="585492"/>
                  <a:pt x="353291" y="509292"/>
                </a:cubicBezTo>
                <a:cubicBezTo>
                  <a:pt x="415637" y="433092"/>
                  <a:pt x="458932" y="961296"/>
                  <a:pt x="529937" y="935319"/>
                </a:cubicBezTo>
                <a:cubicBezTo>
                  <a:pt x="600942" y="909342"/>
                  <a:pt x="670215" y="396723"/>
                  <a:pt x="779319" y="353428"/>
                </a:cubicBezTo>
                <a:cubicBezTo>
                  <a:pt x="888424" y="310132"/>
                  <a:pt x="1084119" y="659960"/>
                  <a:pt x="1184564" y="675546"/>
                </a:cubicBezTo>
                <a:cubicBezTo>
                  <a:pt x="1285009" y="691132"/>
                  <a:pt x="1278082" y="341305"/>
                  <a:pt x="1381991" y="446946"/>
                </a:cubicBezTo>
                <a:cubicBezTo>
                  <a:pt x="1485900" y="552587"/>
                  <a:pt x="1683328" y="1245315"/>
                  <a:pt x="1808019" y="1309392"/>
                </a:cubicBezTo>
                <a:cubicBezTo>
                  <a:pt x="1932710" y="1373469"/>
                  <a:pt x="2010642" y="767333"/>
                  <a:pt x="2130137" y="831410"/>
                </a:cubicBezTo>
                <a:cubicBezTo>
                  <a:pt x="2249632" y="895487"/>
                  <a:pt x="2365664" y="1796033"/>
                  <a:pt x="2524991" y="1693856"/>
                </a:cubicBezTo>
                <a:cubicBezTo>
                  <a:pt x="2684318" y="1591679"/>
                  <a:pt x="2899064" y="362087"/>
                  <a:pt x="3086100" y="218346"/>
                </a:cubicBezTo>
                <a:cubicBezTo>
                  <a:pt x="3273136" y="74605"/>
                  <a:pt x="3505201" y="833142"/>
                  <a:pt x="3647210" y="831410"/>
                </a:cubicBezTo>
                <a:cubicBezTo>
                  <a:pt x="3789219" y="829678"/>
                  <a:pt x="3858491" y="197565"/>
                  <a:pt x="3938155" y="207956"/>
                </a:cubicBezTo>
                <a:cubicBezTo>
                  <a:pt x="4017819" y="218347"/>
                  <a:pt x="4050723" y="928392"/>
                  <a:pt x="4125191" y="893756"/>
                </a:cubicBezTo>
                <a:cubicBezTo>
                  <a:pt x="4199659" y="859119"/>
                  <a:pt x="4315691" y="12260"/>
                  <a:pt x="4384964" y="137"/>
                </a:cubicBezTo>
                <a:cubicBezTo>
                  <a:pt x="4454237" y="-11986"/>
                  <a:pt x="4494069" y="781187"/>
                  <a:pt x="4540828" y="821019"/>
                </a:cubicBezTo>
                <a:cubicBezTo>
                  <a:pt x="4587587" y="860851"/>
                  <a:pt x="4627419" y="159464"/>
                  <a:pt x="4665519" y="239128"/>
                </a:cubicBezTo>
                <a:cubicBezTo>
                  <a:pt x="4703619" y="318792"/>
                  <a:pt x="4727865" y="1191628"/>
                  <a:pt x="4769428" y="1299001"/>
                </a:cubicBezTo>
                <a:cubicBezTo>
                  <a:pt x="4810991" y="1406374"/>
                  <a:pt x="4843896" y="836606"/>
                  <a:pt x="4914900" y="883365"/>
                </a:cubicBezTo>
                <a:cubicBezTo>
                  <a:pt x="4985905" y="930124"/>
                  <a:pt x="5090680" y="1254840"/>
                  <a:pt x="5195455" y="1579556"/>
                </a:cubicBezTo>
              </a:path>
            </a:pathLst>
          </a:cu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6"/>
          <p:cNvSpPr/>
          <p:nvPr/>
        </p:nvSpPr>
        <p:spPr>
          <a:xfrm>
            <a:off x="610560" y="2471400"/>
            <a:ext cx="5278320" cy="1776600"/>
          </a:xfrm>
          <a:custGeom>
            <a:avLst/>
            <a:gdLst/>
            <a:ahLst/>
            <a:rect l="l" t="t" r="r" b="b"/>
            <a:pathLst>
              <a:path w="5278581" h="1776886">
                <a:moveTo>
                  <a:pt x="0" y="1776886"/>
                </a:moveTo>
                <a:cubicBezTo>
                  <a:pt x="69272" y="1383763"/>
                  <a:pt x="167986" y="1082429"/>
                  <a:pt x="280554" y="841706"/>
                </a:cubicBezTo>
                <a:cubicBezTo>
                  <a:pt x="393122" y="600983"/>
                  <a:pt x="637309" y="391433"/>
                  <a:pt x="862445" y="394896"/>
                </a:cubicBezTo>
                <a:cubicBezTo>
                  <a:pt x="1087581" y="398359"/>
                  <a:pt x="1409699" y="675449"/>
                  <a:pt x="1631372" y="862486"/>
                </a:cubicBezTo>
                <a:cubicBezTo>
                  <a:pt x="1853045" y="1049523"/>
                  <a:pt x="2242705" y="1343932"/>
                  <a:pt x="2504209" y="1330078"/>
                </a:cubicBezTo>
                <a:cubicBezTo>
                  <a:pt x="2765713" y="1316224"/>
                  <a:pt x="2951017" y="1001033"/>
                  <a:pt x="3200399" y="779360"/>
                </a:cubicBezTo>
                <a:cubicBezTo>
                  <a:pt x="3449781" y="557687"/>
                  <a:pt x="3723409" y="5237"/>
                  <a:pt x="4000500" y="41"/>
                </a:cubicBezTo>
                <a:cubicBezTo>
                  <a:pt x="4277591" y="-5155"/>
                  <a:pt x="4649931" y="486681"/>
                  <a:pt x="4862945" y="748186"/>
                </a:cubicBezTo>
                <a:cubicBezTo>
                  <a:pt x="5075959" y="1009691"/>
                  <a:pt x="5278581" y="1569068"/>
                  <a:pt x="5278581" y="1569068"/>
                </a:cubicBezTo>
                <a:lnTo>
                  <a:pt x="5278581" y="1569068"/>
                </a:lnTo>
              </a:path>
            </a:pathLst>
          </a:custGeom>
          <a:noFill/>
          <a:ln w="381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7"/>
          <p:cNvSpPr/>
          <p:nvPr/>
        </p:nvSpPr>
        <p:spPr>
          <a:xfrm>
            <a:off x="634680" y="2166480"/>
            <a:ext cx="5413320" cy="2067480"/>
          </a:xfrm>
          <a:custGeom>
            <a:avLst/>
            <a:gdLst/>
            <a:ahLst/>
            <a:rect l="l" t="t" r="r" b="b"/>
            <a:pathLst>
              <a:path w="5413663" h="2067965">
                <a:moveTo>
                  <a:pt x="0" y="2067965"/>
                </a:moveTo>
                <a:cubicBezTo>
                  <a:pt x="49356" y="1548419"/>
                  <a:pt x="98713" y="1028874"/>
                  <a:pt x="145472" y="924965"/>
                </a:cubicBezTo>
                <a:cubicBezTo>
                  <a:pt x="192231" y="821056"/>
                  <a:pt x="225136" y="1482611"/>
                  <a:pt x="280554" y="1444511"/>
                </a:cubicBezTo>
                <a:cubicBezTo>
                  <a:pt x="335972" y="1406411"/>
                  <a:pt x="420831" y="739660"/>
                  <a:pt x="477981" y="696365"/>
                </a:cubicBezTo>
                <a:cubicBezTo>
                  <a:pt x="535131" y="653070"/>
                  <a:pt x="576695" y="1243620"/>
                  <a:pt x="623454" y="1184738"/>
                </a:cubicBezTo>
                <a:cubicBezTo>
                  <a:pt x="670213" y="1125856"/>
                  <a:pt x="663286" y="393298"/>
                  <a:pt x="758536" y="343075"/>
                </a:cubicBezTo>
                <a:cubicBezTo>
                  <a:pt x="853786" y="292852"/>
                  <a:pt x="1084118" y="860888"/>
                  <a:pt x="1194954" y="883402"/>
                </a:cubicBezTo>
                <a:cubicBezTo>
                  <a:pt x="1305790" y="905915"/>
                  <a:pt x="1361209" y="408883"/>
                  <a:pt x="1423554" y="478156"/>
                </a:cubicBezTo>
                <a:cubicBezTo>
                  <a:pt x="1485899" y="547429"/>
                  <a:pt x="1520536" y="1241888"/>
                  <a:pt x="1569027" y="1299038"/>
                </a:cubicBezTo>
                <a:cubicBezTo>
                  <a:pt x="1617518" y="1356188"/>
                  <a:pt x="1653886" y="763906"/>
                  <a:pt x="1714500" y="821056"/>
                </a:cubicBezTo>
                <a:cubicBezTo>
                  <a:pt x="1775114" y="878206"/>
                  <a:pt x="1854777" y="1534565"/>
                  <a:pt x="1932709" y="1641938"/>
                </a:cubicBezTo>
                <a:cubicBezTo>
                  <a:pt x="2010641" y="1749311"/>
                  <a:pt x="2093768" y="1406411"/>
                  <a:pt x="2182091" y="1465293"/>
                </a:cubicBezTo>
                <a:cubicBezTo>
                  <a:pt x="2270414" y="1524175"/>
                  <a:pt x="2388177" y="2000425"/>
                  <a:pt x="2462645" y="1995229"/>
                </a:cubicBezTo>
                <a:cubicBezTo>
                  <a:pt x="2537113" y="1990033"/>
                  <a:pt x="2570018" y="1441047"/>
                  <a:pt x="2628900" y="1434120"/>
                </a:cubicBezTo>
                <a:cubicBezTo>
                  <a:pt x="2687782" y="1427193"/>
                  <a:pt x="2732809" y="2019474"/>
                  <a:pt x="2815936" y="1953665"/>
                </a:cubicBezTo>
                <a:cubicBezTo>
                  <a:pt x="2899063" y="1887856"/>
                  <a:pt x="3056659" y="1155297"/>
                  <a:pt x="3127663" y="1039265"/>
                </a:cubicBezTo>
                <a:cubicBezTo>
                  <a:pt x="3198667" y="923233"/>
                  <a:pt x="3151908" y="1385629"/>
                  <a:pt x="3241963" y="1257475"/>
                </a:cubicBezTo>
                <a:cubicBezTo>
                  <a:pt x="3332018" y="1129321"/>
                  <a:pt x="3574473" y="363856"/>
                  <a:pt x="3667991" y="270338"/>
                </a:cubicBezTo>
                <a:cubicBezTo>
                  <a:pt x="3761509" y="176820"/>
                  <a:pt x="3751117" y="741392"/>
                  <a:pt x="3803072" y="696365"/>
                </a:cubicBezTo>
                <a:cubicBezTo>
                  <a:pt x="3855027" y="651338"/>
                  <a:pt x="3915641" y="12298"/>
                  <a:pt x="3979718" y="175"/>
                </a:cubicBezTo>
                <a:cubicBezTo>
                  <a:pt x="4043795" y="-11948"/>
                  <a:pt x="4128654" y="608043"/>
                  <a:pt x="4187536" y="623629"/>
                </a:cubicBezTo>
                <a:cubicBezTo>
                  <a:pt x="4246418" y="639215"/>
                  <a:pt x="4274127" y="26152"/>
                  <a:pt x="4333009" y="93693"/>
                </a:cubicBezTo>
                <a:cubicBezTo>
                  <a:pt x="4391891" y="161234"/>
                  <a:pt x="4466359" y="968261"/>
                  <a:pt x="4540827" y="1028875"/>
                </a:cubicBezTo>
                <a:cubicBezTo>
                  <a:pt x="4615295" y="1089489"/>
                  <a:pt x="4724400" y="403689"/>
                  <a:pt x="4779818" y="457375"/>
                </a:cubicBezTo>
                <a:cubicBezTo>
                  <a:pt x="4835236" y="511061"/>
                  <a:pt x="4835236" y="1285184"/>
                  <a:pt x="4873336" y="1350993"/>
                </a:cubicBezTo>
                <a:cubicBezTo>
                  <a:pt x="4911436" y="1416802"/>
                  <a:pt x="4918364" y="769102"/>
                  <a:pt x="5008418" y="852229"/>
                </a:cubicBezTo>
                <a:cubicBezTo>
                  <a:pt x="5098473" y="935356"/>
                  <a:pt x="5413663" y="1849756"/>
                  <a:pt x="5413663" y="1849756"/>
                </a:cubicBezTo>
                <a:lnTo>
                  <a:pt x="5413663" y="1849756"/>
                </a:lnTo>
              </a:path>
            </a:pathLst>
          </a:custGeom>
          <a:noFill/>
          <a:ln w="3816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8"/>
          <p:cNvSpPr/>
          <p:nvPr/>
        </p:nvSpPr>
        <p:spPr>
          <a:xfrm>
            <a:off x="4588200" y="2678760"/>
            <a:ext cx="45360" cy="45360"/>
          </a:xfrm>
          <a:prstGeom prst="ellipse">
            <a:avLst/>
          </a:prstGeom>
          <a:solidFill>
            <a:srgbClr val="00b050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9"/>
          <p:cNvSpPr/>
          <p:nvPr/>
        </p:nvSpPr>
        <p:spPr>
          <a:xfrm>
            <a:off x="5207400" y="2925360"/>
            <a:ext cx="45360" cy="45360"/>
          </a:xfrm>
          <a:prstGeom prst="ellipse">
            <a:avLst/>
          </a:prstGeom>
          <a:solidFill>
            <a:srgbClr val="00b050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10"/>
          <p:cNvSpPr/>
          <p:nvPr/>
        </p:nvSpPr>
        <p:spPr>
          <a:xfrm>
            <a:off x="4974840" y="2642760"/>
            <a:ext cx="45360" cy="45360"/>
          </a:xfrm>
          <a:prstGeom prst="ellipse">
            <a:avLst/>
          </a:prstGeom>
          <a:solidFill>
            <a:srgbClr val="00b050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11"/>
          <p:cNvSpPr/>
          <p:nvPr/>
        </p:nvSpPr>
        <p:spPr>
          <a:xfrm>
            <a:off x="4822200" y="2745360"/>
            <a:ext cx="45360" cy="45360"/>
          </a:xfrm>
          <a:prstGeom prst="ellipse">
            <a:avLst/>
          </a:prstGeom>
          <a:solidFill>
            <a:srgbClr val="00b050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12"/>
          <p:cNvSpPr/>
          <p:nvPr/>
        </p:nvSpPr>
        <p:spPr>
          <a:xfrm>
            <a:off x="5019120" y="2741040"/>
            <a:ext cx="45360" cy="45360"/>
          </a:xfrm>
          <a:prstGeom prst="ellipse">
            <a:avLst/>
          </a:prstGeom>
          <a:solidFill>
            <a:srgbClr val="00b050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13"/>
          <p:cNvSpPr/>
          <p:nvPr/>
        </p:nvSpPr>
        <p:spPr>
          <a:xfrm>
            <a:off x="4289040" y="2933640"/>
            <a:ext cx="45360" cy="45360"/>
          </a:xfrm>
          <a:prstGeom prst="ellipse">
            <a:avLst/>
          </a:prstGeom>
          <a:solidFill>
            <a:srgbClr val="00b050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14"/>
          <p:cNvSpPr/>
          <p:nvPr/>
        </p:nvSpPr>
        <p:spPr>
          <a:xfrm>
            <a:off x="4471920" y="2831400"/>
            <a:ext cx="64080" cy="45360"/>
          </a:xfrm>
          <a:prstGeom prst="ellipse">
            <a:avLst/>
          </a:prstGeom>
          <a:solidFill>
            <a:srgbClr val="00b050"/>
          </a:solidFill>
          <a:ln w="1260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Picha 7" descr=""/>
          <p:cNvPicPr/>
          <p:nvPr/>
        </p:nvPicPr>
        <p:blipFill>
          <a:blip r:embed="rId1"/>
          <a:stretch/>
        </p:blipFill>
        <p:spPr>
          <a:xfrm>
            <a:off x="6048000" y="987840"/>
            <a:ext cx="4052160" cy="405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2" dur="indefinite" restart="never" nodeType="tmRoot">
          <p:childTnLst>
            <p:seq>
              <p:cTn id="213" nodeType="mainSeq">
                <p:childTnLst>
                  <p:par>
                    <p:cTn id="214" fill="freeze">
                      <p:stCondLst>
                        <p:cond delay="indefinite"/>
                      </p:stCondLst>
                      <p:childTnLst>
                        <p:par>
                          <p:cTn id="215" fill="freeze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freeze">
                            <p:stCondLst>
                              <p:cond delay="500"/>
                            </p:stCondLst>
                            <p:childTnLst>
                              <p:par>
                                <p:cTn id="22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freeze">
                            <p:stCondLst>
                              <p:cond delay="1000"/>
                            </p:stCondLst>
                            <p:childTnLst>
                              <p:par>
                                <p:cTn id="224" nodeType="afterEffect" fill="hold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6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freeze">
                      <p:stCondLst>
                        <p:cond delay="indefinite"/>
                      </p:stCondLst>
                      <p:childTnLst>
                        <p:par>
                          <p:cTn id="228" fill="freeze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31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freeze">
                      <p:stCondLst>
                        <p:cond delay="indefinite"/>
                      </p:stCondLst>
                      <p:childTnLst>
                        <p:par>
                          <p:cTn id="233" fill="freeze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freeze">
                            <p:stCondLst>
                              <p:cond delay="500"/>
                            </p:stCondLst>
                            <p:childTnLst>
                              <p:par>
                                <p:cTn id="23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0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freeze">
                      <p:stCondLst>
                        <p:cond delay="indefinite"/>
                      </p:stCondLst>
                      <p:childTnLst>
                        <p:par>
                          <p:cTn id="242" fill="freeze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5"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freeze">
                      <p:stCondLst>
                        <p:cond delay="indefinite"/>
                      </p:stCondLst>
                      <p:childTnLst>
                        <p:par>
                          <p:cTn id="247" fill="freeze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freeze">
                      <p:stCondLst>
                        <p:cond delay="indefinite"/>
                      </p:stCondLst>
                      <p:childTnLst>
                        <p:par>
                          <p:cTn id="255" fill="freeze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freeze">
                            <p:stCondLst>
                              <p:cond delay="500"/>
                            </p:stCondLst>
                            <p:childTnLst>
                              <p:par>
                                <p:cTn id="26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freeze">
                      <p:stCondLst>
                        <p:cond delay="indefinite"/>
                      </p:stCondLst>
                      <p:childTnLst>
                        <p:par>
                          <p:cTn id="275" fill="freeze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freeze">
                      <p:stCondLst>
                        <p:cond delay="indefinite"/>
                      </p:stCondLst>
                      <p:childTnLst>
                        <p:par>
                          <p:cTn id="287" fill="freeze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freeze">
                      <p:stCondLst>
                        <p:cond delay="indefinite"/>
                      </p:stCondLst>
                      <p:childTnLst>
                        <p:par>
                          <p:cTn id="293" fill="freeze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Bayesian Hierarchical Models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504000" y="1326600"/>
            <a:ext cx="547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10 socioenvironmental territories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6120000" y="1152000"/>
            <a:ext cx="3905640" cy="3905640"/>
          </a:xfrm>
          <a:prstGeom prst="rect">
            <a:avLst/>
          </a:prstGeom>
          <a:ln>
            <a:noFill/>
          </a:ln>
        </p:spPr>
      </p:pic>
      <p:sp>
        <p:nvSpPr>
          <p:cNvPr id="141" name="CustomShape 3"/>
          <p:cNvSpPr/>
          <p:nvPr/>
        </p:nvSpPr>
        <p:spPr>
          <a:xfrm>
            <a:off x="1008000" y="2540520"/>
            <a:ext cx="4752000" cy="843480"/>
          </a:xfrm>
          <a:prstGeom prst="rect">
            <a:avLst/>
          </a:prstGeom>
          <a:solidFill>
            <a:srgbClr val="fffbcc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Weak </a:t>
            </a:r>
            <a:r>
              <a:rPr b="1" i="1" lang="en-US" sz="2200" spc="-1" strike="noStrike">
                <a:latin typeface="Arial"/>
              </a:rPr>
              <a:t>a prioris </a:t>
            </a:r>
            <a:r>
              <a:rPr b="1" lang="en-US" sz="2200" spc="-1" strike="noStrike">
                <a:latin typeface="Arial"/>
              </a:rPr>
              <a:t>at national  level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1008000" y="3692520"/>
            <a:ext cx="1512000" cy="483480"/>
          </a:xfrm>
          <a:prstGeom prst="rect">
            <a:avLst/>
          </a:prstGeom>
          <a:solidFill>
            <a:srgbClr val="fff685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Territory 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2736000" y="3692520"/>
            <a:ext cx="1512000" cy="483480"/>
          </a:xfrm>
          <a:prstGeom prst="rect">
            <a:avLst/>
          </a:prstGeom>
          <a:solidFill>
            <a:srgbClr val="fff685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Territory 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5256000" y="3692520"/>
            <a:ext cx="504000" cy="483480"/>
          </a:xfrm>
          <a:prstGeom prst="rect">
            <a:avLst/>
          </a:prstGeom>
          <a:solidFill>
            <a:srgbClr val="fff685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...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5" name="CustomShape 7"/>
          <p:cNvSpPr/>
          <p:nvPr/>
        </p:nvSpPr>
        <p:spPr>
          <a:xfrm>
            <a:off x="1008000" y="4484520"/>
            <a:ext cx="1080000" cy="483480"/>
          </a:xfrm>
          <a:prstGeom prst="rect">
            <a:avLst/>
          </a:prstGeom>
          <a:solidFill>
            <a:srgbClr val="e3d200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Muni 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6" name="CustomShape 8"/>
          <p:cNvSpPr/>
          <p:nvPr/>
        </p:nvSpPr>
        <p:spPr>
          <a:xfrm>
            <a:off x="2232000" y="4484520"/>
            <a:ext cx="1080000" cy="483480"/>
          </a:xfrm>
          <a:prstGeom prst="rect">
            <a:avLst/>
          </a:prstGeom>
          <a:solidFill>
            <a:srgbClr val="e3d200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Muni 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7" name="CustomShape 9"/>
          <p:cNvSpPr/>
          <p:nvPr/>
        </p:nvSpPr>
        <p:spPr>
          <a:xfrm>
            <a:off x="3744000" y="4484520"/>
            <a:ext cx="504000" cy="483480"/>
          </a:xfrm>
          <a:prstGeom prst="rect">
            <a:avLst/>
          </a:prstGeom>
          <a:solidFill>
            <a:srgbClr val="e3d200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...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8" name="TextShape 10"/>
          <p:cNvSpPr txBox="1"/>
          <p:nvPr/>
        </p:nvSpPr>
        <p:spPr>
          <a:xfrm>
            <a:off x="5882040" y="1944000"/>
            <a:ext cx="156744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latin typeface="Arial"/>
              </a:rPr>
              <a:t>Data points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9" name="CustomShape 11"/>
          <p:cNvSpPr/>
          <p:nvPr/>
        </p:nvSpPr>
        <p:spPr>
          <a:xfrm rot="10800000">
            <a:off x="7056000" y="5184360"/>
            <a:ext cx="792000" cy="2664000"/>
          </a:xfrm>
          <a:custGeom>
            <a:avLst/>
            <a:gdLst/>
            <a:ahLst/>
            <a:rect l="0" t="0" r="r" b="b"/>
            <a:pathLst>
              <a:path w="2202" h="7402">
                <a:moveTo>
                  <a:pt x="550" y="0"/>
                </a:moveTo>
                <a:lnTo>
                  <a:pt x="550" y="5550"/>
                </a:lnTo>
                <a:lnTo>
                  <a:pt x="0" y="5550"/>
                </a:lnTo>
                <a:lnTo>
                  <a:pt x="1100" y="7401"/>
                </a:lnTo>
                <a:lnTo>
                  <a:pt x="2201" y="5550"/>
                </a:lnTo>
                <a:lnTo>
                  <a:pt x="1650" y="5550"/>
                </a:lnTo>
                <a:lnTo>
                  <a:pt x="1650" y="0"/>
                </a:lnTo>
                <a:lnTo>
                  <a:pt x="550" y="0"/>
                </a:lnTo>
              </a:path>
            </a:pathLst>
          </a:custGeom>
          <a:gradFill>
            <a:gsLst>
              <a:gs pos="0">
                <a:srgbClr val="8ae234"/>
              </a:gs>
              <a:gs pos="100000">
                <a:srgbClr val="f68e76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2"/>
          <p:cNvSpPr/>
          <p:nvPr/>
        </p:nvSpPr>
        <p:spPr>
          <a:xfrm>
            <a:off x="8064000" y="2592000"/>
            <a:ext cx="792000" cy="2664000"/>
          </a:xfrm>
          <a:custGeom>
            <a:avLst/>
            <a:gdLst/>
            <a:ahLst/>
            <a:rect l="0" t="0" r="r" b="b"/>
            <a:pathLst>
              <a:path w="2202" h="7402">
                <a:moveTo>
                  <a:pt x="550" y="0"/>
                </a:moveTo>
                <a:lnTo>
                  <a:pt x="550" y="5550"/>
                </a:lnTo>
                <a:lnTo>
                  <a:pt x="0" y="5550"/>
                </a:lnTo>
                <a:lnTo>
                  <a:pt x="1100" y="7401"/>
                </a:lnTo>
                <a:lnTo>
                  <a:pt x="2201" y="5550"/>
                </a:lnTo>
                <a:lnTo>
                  <a:pt x="1650" y="5550"/>
                </a:lnTo>
                <a:lnTo>
                  <a:pt x="1650" y="0"/>
                </a:lnTo>
                <a:lnTo>
                  <a:pt x="550" y="0"/>
                </a:lnTo>
              </a:path>
            </a:pathLst>
          </a:custGeom>
          <a:gradFill>
            <a:gsLst>
              <a:gs pos="0">
                <a:srgbClr val="f68e76"/>
              </a:gs>
              <a:gs pos="100000">
                <a:srgbClr val="8ae234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TextShape 13"/>
          <p:cNvSpPr txBox="1"/>
          <p:nvPr/>
        </p:nvSpPr>
        <p:spPr>
          <a:xfrm>
            <a:off x="7449480" y="1944000"/>
            <a:ext cx="215892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latin typeface="Arial"/>
              </a:rPr>
              <a:t>Prior knowledge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2" name="CustomShape 14"/>
          <p:cNvSpPr/>
          <p:nvPr/>
        </p:nvSpPr>
        <p:spPr>
          <a:xfrm>
            <a:off x="432000" y="2952000"/>
            <a:ext cx="432000" cy="936000"/>
          </a:xfrm>
          <a:custGeom>
            <a:avLst/>
            <a:gdLst/>
            <a:ahLst/>
            <a:rect l="0" t="0" r="r" b="b"/>
            <a:pathLst>
              <a:path w="1202" h="2602">
                <a:moveTo>
                  <a:pt x="300" y="0"/>
                </a:moveTo>
                <a:lnTo>
                  <a:pt x="300" y="1950"/>
                </a:lnTo>
                <a:lnTo>
                  <a:pt x="0" y="1950"/>
                </a:lnTo>
                <a:lnTo>
                  <a:pt x="600" y="2601"/>
                </a:lnTo>
                <a:lnTo>
                  <a:pt x="1201" y="1950"/>
                </a:lnTo>
                <a:lnTo>
                  <a:pt x="900" y="1950"/>
                </a:lnTo>
                <a:lnTo>
                  <a:pt x="900" y="0"/>
                </a:lnTo>
                <a:lnTo>
                  <a:pt x="300" y="0"/>
                </a:lnTo>
              </a:path>
            </a:pathLst>
          </a:custGeom>
          <a:gradFill>
            <a:gsLst>
              <a:gs pos="0">
                <a:srgbClr val="fffbcc"/>
              </a:gs>
              <a:gs pos="100000">
                <a:srgbClr val="fff685"/>
              </a:gs>
            </a:gsLst>
            <a:lin ang="3600000"/>
          </a:gra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5"/>
          <p:cNvSpPr/>
          <p:nvPr/>
        </p:nvSpPr>
        <p:spPr>
          <a:xfrm>
            <a:off x="432000" y="4032000"/>
            <a:ext cx="432000" cy="864000"/>
          </a:xfrm>
          <a:custGeom>
            <a:avLst/>
            <a:gdLst/>
            <a:ahLst/>
            <a:rect l="0" t="0" r="r" b="b"/>
            <a:pathLst>
              <a:path w="1202" h="2402">
                <a:moveTo>
                  <a:pt x="300" y="0"/>
                </a:moveTo>
                <a:lnTo>
                  <a:pt x="300" y="1800"/>
                </a:lnTo>
                <a:lnTo>
                  <a:pt x="0" y="1800"/>
                </a:lnTo>
                <a:lnTo>
                  <a:pt x="600" y="2401"/>
                </a:lnTo>
                <a:lnTo>
                  <a:pt x="1201" y="1800"/>
                </a:lnTo>
                <a:lnTo>
                  <a:pt x="900" y="1800"/>
                </a:lnTo>
                <a:lnTo>
                  <a:pt x="900" y="0"/>
                </a:lnTo>
                <a:lnTo>
                  <a:pt x="300" y="0"/>
                </a:lnTo>
              </a:path>
            </a:pathLst>
          </a:custGeom>
          <a:gradFill>
            <a:gsLst>
              <a:gs pos="0">
                <a:srgbClr val="fff685"/>
              </a:gs>
              <a:gs pos="100000">
                <a:srgbClr val="e3d200"/>
              </a:gs>
            </a:gsLst>
            <a:lin ang="3600000"/>
          </a:gra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TextShape 16"/>
          <p:cNvSpPr txBox="1"/>
          <p:nvPr/>
        </p:nvSpPr>
        <p:spPr>
          <a:xfrm>
            <a:off x="71640" y="5400000"/>
            <a:ext cx="6554160" cy="30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1500" spc="-1" strike="noStrike">
                <a:latin typeface="Arial"/>
              </a:rPr>
              <a:t>IARNA, URL, Guatemala. Perfil del Agro y la Ruralidad de Guatemala 2014</a:t>
            </a:r>
            <a:endParaRPr b="0" lang="en-US" sz="1500" spc="-1" strike="noStrike">
              <a:latin typeface="Arial"/>
            </a:endParaRPr>
          </a:p>
        </p:txBody>
      </p:sp>
    </p:spTree>
  </p:cSld>
  <p:timing>
    <p:tnLst>
      <p:par>
        <p:cTn id="299" dur="indefinite" restart="never" nodeType="tmRoot">
          <p:childTnLst>
            <p:seq>
              <p:cTn id="300" nodeType="mainSeq">
                <p:childTnLst>
                  <p:par>
                    <p:cTn id="301" fill="freeze">
                      <p:stCondLst>
                        <p:cond delay="indefinite"/>
                      </p:stCondLst>
                      <p:childTnLst>
                        <p:par>
                          <p:cTn id="302" fill="freeze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freeze">
                      <p:stCondLst>
                        <p:cond delay="indefinite"/>
                      </p:stCondLst>
                      <p:childTnLst>
                        <p:par>
                          <p:cTn id="307" fill="freeze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freeze">
                            <p:stCondLst>
                              <p:cond delay="500"/>
                            </p:stCondLst>
                            <p:childTnLst>
                              <p:par>
                                <p:cTn id="31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freeze">
                            <p:stCondLst>
                              <p:cond delay="1000"/>
                            </p:stCondLst>
                            <p:childTnLst>
                              <p:par>
                                <p:cTn id="31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freeze">
                      <p:stCondLst>
                        <p:cond delay="indefinite"/>
                      </p:stCondLst>
                      <p:childTnLst>
                        <p:par>
                          <p:cTn id="320" fill="freeze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freeze">
                      <p:stCondLst>
                        <p:cond delay="indefinite"/>
                      </p:stCondLst>
                      <p:childTnLst>
                        <p:par>
                          <p:cTn id="325" fill="freeze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freeze">
                      <p:stCondLst>
                        <p:cond delay="indefinite"/>
                      </p:stCondLst>
                      <p:childTnLst>
                        <p:par>
                          <p:cTn id="336" fill="freeze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freeze">
                      <p:stCondLst>
                        <p:cond delay="indefinite"/>
                      </p:stCondLst>
                      <p:childTnLst>
                        <p:par>
                          <p:cTn id="341" fill="freeze">
                            <p:stCondLst>
                              <p:cond delay="0"/>
                            </p:stCondLst>
                            <p:childTnLst>
                              <p:par>
                                <p:cTn id="342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4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freeze">
                      <p:stCondLst>
                        <p:cond delay="indefinite"/>
                      </p:stCondLst>
                      <p:childTnLst>
                        <p:par>
                          <p:cTn id="346" fill="freeze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9" dur="500"/>
                                        <p:tgtEl>
                                          <p:spTgt spid="148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freeze">
                            <p:stCondLst>
                              <p:cond delay="500"/>
                            </p:stCondLst>
                            <p:childTnLst>
                              <p:par>
                                <p:cTn id="351" nodeType="afterEffect" fill="hold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freeze">
                      <p:stCondLst>
                        <p:cond delay="indefinite"/>
                      </p:stCondLst>
                      <p:childTnLst>
                        <p:par>
                          <p:cTn id="355" fill="freeze">
                            <p:stCondLst>
                              <p:cond delay="0"/>
                            </p:stCondLst>
                            <p:childTnLst>
                              <p:par>
                                <p:cTn id="3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8" dur="500"/>
                                        <p:tgtEl>
                                          <p:spTgt spid="151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freeze">
                            <p:stCondLst>
                              <p:cond delay="500"/>
                            </p:stCondLst>
                            <p:childTnLst>
                              <p:par>
                                <p:cTn id="360" nodeType="afterEffect" fill="hold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 additive="repl">
                                        <p:cTn id="36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Calibration results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504000" y="1326600"/>
            <a:ext cx="4320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Impact of </a:t>
            </a:r>
            <a:r>
              <a:rPr b="1" lang="en-US" sz="3200" spc="-1" strike="noStrike">
                <a:latin typeface="Arial"/>
              </a:rPr>
              <a:t>population density</a:t>
            </a:r>
            <a:r>
              <a:rPr b="0" lang="en-US" sz="3200" spc="-1" strike="noStrike">
                <a:latin typeface="Arial"/>
              </a:rPr>
              <a:t> on </a:t>
            </a:r>
            <a:r>
              <a:rPr b="1" lang="en-US" sz="3200" spc="-1" strike="noStrike">
                <a:latin typeface="Arial"/>
              </a:rPr>
              <a:t>agricultural commercialisation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Inverse logit </a:t>
            </a:r>
            <a:r>
              <a:rPr b="0" lang="en-US" sz="3200" spc="-1" strike="noStrike">
                <a:latin typeface="Arial"/>
              </a:rPr>
              <a:t>equation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57" name="Kishikanafasi Maudhui 3" descr=""/>
          <p:cNvPicPr/>
          <p:nvPr/>
        </p:nvPicPr>
        <p:blipFill>
          <a:blip r:embed="rId1"/>
          <a:srcRect l="0" t="10999" r="0" b="0"/>
          <a:stretch/>
        </p:blipFill>
        <p:spPr>
          <a:xfrm>
            <a:off x="4536000" y="1885680"/>
            <a:ext cx="4992120" cy="3370320"/>
          </a:xfrm>
          <a:prstGeom prst="rect">
            <a:avLst/>
          </a:prstGeom>
          <a:ln>
            <a:noFill/>
          </a:ln>
        </p:spPr>
      </p:pic>
      <p:sp>
        <p:nvSpPr>
          <p:cNvPr id="158" name="TextShape 3"/>
          <p:cNvSpPr txBox="1"/>
          <p:nvPr/>
        </p:nvSpPr>
        <p:spPr>
          <a:xfrm>
            <a:off x="5976000" y="1512000"/>
            <a:ext cx="228744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latin typeface="Arial"/>
              </a:rPr>
              <a:t>Coefficient value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9288000" y="4608000"/>
            <a:ext cx="648000" cy="648000"/>
          </a:xfrm>
          <a:custGeom>
            <a:avLst/>
            <a:gdLst/>
            <a:ahLst/>
            <a:rect l="0" t="0" r="r" b="b"/>
            <a:pathLst>
              <a:path w="1801" h="1801">
                <a:moveTo>
                  <a:pt x="664" y="0"/>
                </a:moveTo>
                <a:lnTo>
                  <a:pt x="1136" y="0"/>
                </a:lnTo>
                <a:lnTo>
                  <a:pt x="1136" y="664"/>
                </a:lnTo>
                <a:lnTo>
                  <a:pt x="1800" y="664"/>
                </a:lnTo>
                <a:lnTo>
                  <a:pt x="1800" y="1136"/>
                </a:lnTo>
                <a:lnTo>
                  <a:pt x="1136" y="1136"/>
                </a:lnTo>
                <a:lnTo>
                  <a:pt x="1136" y="1800"/>
                </a:lnTo>
                <a:lnTo>
                  <a:pt x="664" y="1800"/>
                </a:lnTo>
                <a:lnTo>
                  <a:pt x="664" y="1136"/>
                </a:lnTo>
                <a:lnTo>
                  <a:pt x="0" y="1136"/>
                </a:lnTo>
                <a:lnTo>
                  <a:pt x="0" y="664"/>
                </a:lnTo>
                <a:lnTo>
                  <a:pt x="664" y="664"/>
                </a:lnTo>
                <a:lnTo>
                  <a:pt x="664" y="0"/>
                </a:lnTo>
              </a:path>
            </a:pathLst>
          </a:custGeom>
          <a:solidFill>
            <a:srgbClr val="72bf44"/>
          </a:solidFill>
          <a:ln>
            <a:solidFill>
              <a:srgbClr val="00381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5"/>
          <p:cNvSpPr/>
          <p:nvPr/>
        </p:nvSpPr>
        <p:spPr>
          <a:xfrm>
            <a:off x="4176000" y="4968000"/>
            <a:ext cx="648000" cy="144000"/>
          </a:xfrm>
          <a:prstGeom prst="rect">
            <a:avLst/>
          </a:prstGeom>
          <a:solidFill>
            <a:srgbClr val="f04e4d"/>
          </a:solidFill>
          <a:ln>
            <a:solidFill>
              <a:srgbClr val="ed1c2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6"/>
          <p:cNvSpPr/>
          <p:nvPr/>
        </p:nvSpPr>
        <p:spPr>
          <a:xfrm>
            <a:off x="7399440" y="3312000"/>
            <a:ext cx="664560" cy="576000"/>
          </a:xfrm>
          <a:custGeom>
            <a:avLst/>
            <a:gdLst/>
            <a:ahLst/>
            <a:rect l="0" t="0" r="r" b="b"/>
            <a:pathLst>
              <a:path w="1848" h="1601">
                <a:moveTo>
                  <a:pt x="461" y="0"/>
                </a:moveTo>
                <a:lnTo>
                  <a:pt x="461" y="1200"/>
                </a:lnTo>
                <a:lnTo>
                  <a:pt x="0" y="1200"/>
                </a:lnTo>
                <a:lnTo>
                  <a:pt x="923" y="1600"/>
                </a:lnTo>
                <a:lnTo>
                  <a:pt x="1847" y="1200"/>
                </a:lnTo>
                <a:lnTo>
                  <a:pt x="1385" y="1200"/>
                </a:lnTo>
                <a:lnTo>
                  <a:pt x="1385" y="0"/>
                </a:lnTo>
                <a:lnTo>
                  <a:pt x="461" y="0"/>
                </a:lnTo>
              </a:path>
            </a:pathLst>
          </a:custGeom>
          <a:solidFill>
            <a:srgbClr val="adc5e7"/>
          </a:solidFill>
          <a:ln>
            <a:solidFill>
              <a:srgbClr val="07113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Freeform 7"/>
          <p:cNvSpPr/>
          <p:nvPr/>
        </p:nvSpPr>
        <p:spPr>
          <a:xfrm>
            <a:off x="7200000" y="1924200"/>
            <a:ext cx="360" cy="2900160"/>
          </a:xfrm>
          <a:custGeom>
            <a:avLst/>
            <a:gdLst/>
            <a:ahLst/>
            <a:rect l="0" t="0" r="r" b="b"/>
            <a:pathLst>
              <a:path w="1" h="8056">
                <a:moveTo>
                  <a:pt x="0" y="8055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000000"/>
            </a:solidFill>
            <a:custDash>
              <a:ds d="100000" sp="100000"/>
            </a:custDash>
            <a:round/>
          </a:ln>
        </p:spPr>
      </p:sp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4752000" y="1780560"/>
            <a:ext cx="5191920" cy="275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63" dur="indefinite" restart="never" nodeType="tmRoot">
          <p:childTnLst>
            <p:seq>
              <p:cTn id="364" nodeType="mainSeq">
                <p:childTnLst>
                  <p:par>
                    <p:cTn id="365" fill="freeze">
                      <p:stCondLst>
                        <p:cond delay="indefinite"/>
                      </p:stCondLst>
                      <p:childTnLst>
                        <p:par>
                          <p:cTn id="366" fill="freeze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freeze">
                      <p:stCondLst>
                        <p:cond delay="indefinite"/>
                      </p:stCondLst>
                      <p:childTnLst>
                        <p:par>
                          <p:cTn id="371" fill="freeze">
                            <p:stCondLst>
                              <p:cond delay="0"/>
                            </p:stCondLst>
                            <p:childTnLst>
                              <p:par>
                                <p:cTn id="372" nodeType="clickEffect" fill="hold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37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freeze">
                            <p:stCondLst>
                              <p:cond delay="1000"/>
                            </p:stCondLst>
                            <p:childTnLst>
                              <p:par>
                                <p:cTn id="378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nodeType="with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freeze">
                      <p:stCondLst>
                        <p:cond delay="indefinite"/>
                      </p:stCondLst>
                      <p:childTnLst>
                        <p:par>
                          <p:cTn id="385" fill="freeze">
                            <p:stCondLst>
                              <p:cond delay="0"/>
                            </p:stCondLst>
                            <p:childTnLst>
                              <p:par>
                                <p:cTn id="3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freeze">
                            <p:stCondLst>
                              <p:cond delay="500"/>
                            </p:stCondLst>
                            <p:childTnLst>
                              <p:par>
                                <p:cTn id="390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freeze">
                      <p:stCondLst>
                        <p:cond delay="indefinite"/>
                      </p:stCondLst>
                      <p:childTnLst>
                        <p:par>
                          <p:cTn id="394" fill="freeze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9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freeze">
                      <p:stCondLst>
                        <p:cond delay="indefinite"/>
                      </p:stCondLst>
                      <p:childTnLst>
                        <p:par>
                          <p:cTn id="399" fill="freeze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1"/>
          <a:srcRect l="0" t="11385" r="0" b="0"/>
          <a:stretch/>
        </p:blipFill>
        <p:spPr>
          <a:xfrm>
            <a:off x="4536360" y="1885680"/>
            <a:ext cx="4991400" cy="3369960"/>
          </a:xfrm>
          <a:prstGeom prst="rect">
            <a:avLst/>
          </a:prstGeom>
          <a:ln>
            <a:noFill/>
          </a:ln>
        </p:spPr>
      </p:pic>
      <p:sp>
        <p:nvSpPr>
          <p:cNvPr id="16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Calibration results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5976000" y="1512000"/>
            <a:ext cx="228744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latin typeface="Arial"/>
              </a:rPr>
              <a:t>Coefficient value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9288000" y="4608000"/>
            <a:ext cx="648000" cy="648000"/>
          </a:xfrm>
          <a:custGeom>
            <a:avLst/>
            <a:gdLst/>
            <a:ahLst/>
            <a:rect l="0" t="0" r="r" b="b"/>
            <a:pathLst>
              <a:path w="1801" h="1801">
                <a:moveTo>
                  <a:pt x="664" y="0"/>
                </a:moveTo>
                <a:lnTo>
                  <a:pt x="1136" y="0"/>
                </a:lnTo>
                <a:lnTo>
                  <a:pt x="1136" y="664"/>
                </a:lnTo>
                <a:lnTo>
                  <a:pt x="1800" y="664"/>
                </a:lnTo>
                <a:lnTo>
                  <a:pt x="1800" y="1136"/>
                </a:lnTo>
                <a:lnTo>
                  <a:pt x="1136" y="1136"/>
                </a:lnTo>
                <a:lnTo>
                  <a:pt x="1136" y="1800"/>
                </a:lnTo>
                <a:lnTo>
                  <a:pt x="664" y="1800"/>
                </a:lnTo>
                <a:lnTo>
                  <a:pt x="664" y="1136"/>
                </a:lnTo>
                <a:lnTo>
                  <a:pt x="0" y="1136"/>
                </a:lnTo>
                <a:lnTo>
                  <a:pt x="0" y="664"/>
                </a:lnTo>
                <a:lnTo>
                  <a:pt x="664" y="664"/>
                </a:lnTo>
                <a:lnTo>
                  <a:pt x="664" y="0"/>
                </a:lnTo>
              </a:path>
            </a:pathLst>
          </a:custGeom>
          <a:solidFill>
            <a:srgbClr val="72bf44"/>
          </a:solidFill>
          <a:ln>
            <a:solidFill>
              <a:srgbClr val="00381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4"/>
          <p:cNvSpPr/>
          <p:nvPr/>
        </p:nvSpPr>
        <p:spPr>
          <a:xfrm>
            <a:off x="4392000" y="4680360"/>
            <a:ext cx="576000" cy="575280"/>
          </a:xfrm>
          <a:prstGeom prst="donut">
            <a:avLst>
              <a:gd name="adj" fmla="val 15375"/>
            </a:avLst>
          </a:prstGeom>
          <a:solidFill>
            <a:srgbClr val="fff450"/>
          </a:solidFill>
          <a:ln>
            <a:solidFill>
              <a:srgbClr val="faa61a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TextShape 5"/>
          <p:cNvSpPr txBox="1"/>
          <p:nvPr/>
        </p:nvSpPr>
        <p:spPr>
          <a:xfrm>
            <a:off x="504000" y="1326600"/>
            <a:ext cx="403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Impact of </a:t>
            </a:r>
            <a:r>
              <a:rPr b="1" lang="en-US" sz="3200" spc="-1" strike="noStrike">
                <a:latin typeface="Arial"/>
              </a:rPr>
              <a:t>food quantity</a:t>
            </a:r>
            <a:r>
              <a:rPr b="0" lang="en-US" sz="3200" spc="-1" strike="noStrike">
                <a:latin typeface="Arial"/>
              </a:rPr>
              <a:t> on </a:t>
            </a:r>
            <a:r>
              <a:rPr b="1" lang="en-US" sz="3200" spc="-1" strike="noStrike">
                <a:latin typeface="Arial"/>
              </a:rPr>
              <a:t>food security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432000" y="3096000"/>
            <a:ext cx="4315320" cy="12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06" dur="indefinite" restart="never" nodeType="tmRoot">
          <p:childTnLst>
            <p:seq>
              <p:cTn id="407" nodeType="mainSeq">
                <p:childTnLst>
                  <p:par>
                    <p:cTn id="408" fill="freeze">
                      <p:stCondLst>
                        <p:cond delay="indefinite"/>
                      </p:stCondLst>
                      <p:childTnLst>
                        <p:par>
                          <p:cTn id="409" fill="freeze">
                            <p:stCondLst>
                              <p:cond delay="0"/>
                            </p:stCondLst>
                            <p:childTnLst>
                              <p:par>
                                <p:cTn id="4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freeze">
                      <p:stCondLst>
                        <p:cond delay="indefinite"/>
                      </p:stCondLst>
                      <p:childTnLst>
                        <p:par>
                          <p:cTn id="417" fill="freeze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freeze">
                            <p:stCondLst>
                              <p:cond delay="500"/>
                            </p:stCondLst>
                            <p:childTnLst>
                              <p:par>
                                <p:cTn id="42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Kishikanafasi Maudhui 3" descr=""/>
          <p:cNvPicPr/>
          <p:nvPr/>
        </p:nvPicPr>
        <p:blipFill>
          <a:blip r:embed="rId1"/>
          <a:srcRect l="0" t="11581" r="0" b="0"/>
          <a:stretch/>
        </p:blipFill>
        <p:spPr>
          <a:xfrm>
            <a:off x="4568400" y="1885680"/>
            <a:ext cx="4863600" cy="3283560"/>
          </a:xfrm>
          <a:prstGeom prst="rect">
            <a:avLst/>
          </a:prstGeom>
          <a:ln>
            <a:noFill/>
          </a:ln>
        </p:spPr>
      </p:pic>
      <p:sp>
        <p:nvSpPr>
          <p:cNvPr id="17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Calibration results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5796000" y="1512000"/>
            <a:ext cx="228744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latin typeface="Arial"/>
              </a:rPr>
              <a:t>Coefficient value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7704000" y="1692000"/>
            <a:ext cx="664560" cy="576000"/>
          </a:xfrm>
          <a:custGeom>
            <a:avLst/>
            <a:gdLst/>
            <a:ahLst/>
            <a:rect l="0" t="0" r="r" b="b"/>
            <a:pathLst>
              <a:path w="1848" h="1601">
                <a:moveTo>
                  <a:pt x="461" y="0"/>
                </a:moveTo>
                <a:lnTo>
                  <a:pt x="461" y="1200"/>
                </a:lnTo>
                <a:lnTo>
                  <a:pt x="0" y="1200"/>
                </a:lnTo>
                <a:lnTo>
                  <a:pt x="923" y="1600"/>
                </a:lnTo>
                <a:lnTo>
                  <a:pt x="1847" y="1200"/>
                </a:lnTo>
                <a:lnTo>
                  <a:pt x="1385" y="1200"/>
                </a:lnTo>
                <a:lnTo>
                  <a:pt x="1385" y="0"/>
                </a:lnTo>
                <a:lnTo>
                  <a:pt x="461" y="0"/>
                </a:lnTo>
              </a:path>
            </a:pathLst>
          </a:custGeom>
          <a:solidFill>
            <a:srgbClr val="adc5e7"/>
          </a:solidFill>
          <a:ln>
            <a:solidFill>
              <a:srgbClr val="07113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4"/>
          <p:cNvSpPr/>
          <p:nvPr/>
        </p:nvSpPr>
        <p:spPr>
          <a:xfrm>
            <a:off x="9288360" y="4599000"/>
            <a:ext cx="648000" cy="648000"/>
          </a:xfrm>
          <a:custGeom>
            <a:avLst/>
            <a:gdLst/>
            <a:ahLst/>
            <a:rect l="0" t="0" r="r" b="b"/>
            <a:pathLst>
              <a:path w="1801" h="1801">
                <a:moveTo>
                  <a:pt x="664" y="0"/>
                </a:moveTo>
                <a:lnTo>
                  <a:pt x="1136" y="0"/>
                </a:lnTo>
                <a:lnTo>
                  <a:pt x="1136" y="664"/>
                </a:lnTo>
                <a:lnTo>
                  <a:pt x="1800" y="664"/>
                </a:lnTo>
                <a:lnTo>
                  <a:pt x="1800" y="1136"/>
                </a:lnTo>
                <a:lnTo>
                  <a:pt x="1136" y="1136"/>
                </a:lnTo>
                <a:lnTo>
                  <a:pt x="1136" y="1800"/>
                </a:lnTo>
                <a:lnTo>
                  <a:pt x="664" y="1800"/>
                </a:lnTo>
                <a:lnTo>
                  <a:pt x="664" y="1136"/>
                </a:lnTo>
                <a:lnTo>
                  <a:pt x="0" y="1136"/>
                </a:lnTo>
                <a:lnTo>
                  <a:pt x="0" y="664"/>
                </a:lnTo>
                <a:lnTo>
                  <a:pt x="664" y="664"/>
                </a:lnTo>
                <a:lnTo>
                  <a:pt x="664" y="0"/>
                </a:lnTo>
              </a:path>
            </a:pathLst>
          </a:custGeom>
          <a:solidFill>
            <a:srgbClr val="72bf44"/>
          </a:solidFill>
          <a:ln>
            <a:solidFill>
              <a:srgbClr val="00381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5"/>
          <p:cNvSpPr/>
          <p:nvPr/>
        </p:nvSpPr>
        <p:spPr>
          <a:xfrm>
            <a:off x="4176360" y="4959000"/>
            <a:ext cx="648000" cy="144000"/>
          </a:xfrm>
          <a:prstGeom prst="rect">
            <a:avLst/>
          </a:prstGeom>
          <a:solidFill>
            <a:srgbClr val="f04e4d"/>
          </a:solidFill>
          <a:ln>
            <a:solidFill>
              <a:srgbClr val="ed1c2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Freeform 6"/>
          <p:cNvSpPr/>
          <p:nvPr/>
        </p:nvSpPr>
        <p:spPr>
          <a:xfrm>
            <a:off x="6912000" y="1800000"/>
            <a:ext cx="720" cy="3015360"/>
          </a:xfrm>
          <a:custGeom>
            <a:avLst/>
            <a:gdLst/>
            <a:ahLst/>
            <a:rect l="0" t="0" r="r" b="b"/>
            <a:pathLst>
              <a:path w="2" h="8376">
                <a:moveTo>
                  <a:pt x="1" y="8375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000000"/>
            </a:solidFill>
            <a:custDash>
              <a:ds d="100000" sp="100000"/>
            </a:custDash>
            <a:round/>
          </a:ln>
        </p:spPr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4474800" y="1719000"/>
            <a:ext cx="5245200" cy="2880000"/>
          </a:xfrm>
          <a:prstGeom prst="rect">
            <a:avLst/>
          </a:prstGeom>
          <a:ln>
            <a:noFill/>
          </a:ln>
        </p:spPr>
      </p:pic>
      <p:sp>
        <p:nvSpPr>
          <p:cNvPr id="179" name="TextShape 7"/>
          <p:cNvSpPr txBox="1"/>
          <p:nvPr/>
        </p:nvSpPr>
        <p:spPr>
          <a:xfrm>
            <a:off x="504000" y="1326600"/>
            <a:ext cx="403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Impact of </a:t>
            </a:r>
            <a:r>
              <a:rPr b="1" lang="en-US" sz="3200" spc="-1" strike="noStrike">
                <a:latin typeface="Arial"/>
              </a:rPr>
              <a:t>childhood illnesses </a:t>
            </a:r>
            <a:r>
              <a:rPr b="0" lang="en-US" sz="3200" spc="-1" strike="noStrike">
                <a:latin typeface="Arial"/>
              </a:rPr>
              <a:t>on </a:t>
            </a:r>
            <a:r>
              <a:rPr b="1" lang="en-US" sz="3200" spc="-1" strike="noStrike">
                <a:latin typeface="Arial"/>
              </a:rPr>
              <a:t>malnutrition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425" dur="indefinite" restart="never" nodeType="tmRoot">
          <p:childTnLst>
            <p:seq>
              <p:cTn id="426" nodeType="mainSeq">
                <p:childTnLst>
                  <p:par>
                    <p:cTn id="427" fill="freeze">
                      <p:stCondLst>
                        <p:cond delay="indefinite"/>
                      </p:stCondLst>
                      <p:childTnLst>
                        <p:par>
                          <p:cTn id="428" fill="freeze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1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freeze">
                      <p:stCondLst>
                        <p:cond delay="indefinite"/>
                      </p:stCondLst>
                      <p:childTnLst>
                        <p:par>
                          <p:cTn id="433" fill="freeze">
                            <p:stCondLst>
                              <p:cond delay="0"/>
                            </p:stCondLst>
                            <p:childTnLst>
                              <p:par>
                                <p:cTn id="434" nodeType="clickEffect" fill="hold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435" fill="freeze">
                            <p:stCondLst>
                              <p:cond delay="1000"/>
                            </p:stCondLst>
                            <p:childTnLst>
                              <p:par>
                                <p:cTn id="436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8" dur="5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freeze">
                      <p:stCondLst>
                        <p:cond delay="indefinite"/>
                      </p:stCondLst>
                      <p:childTnLst>
                        <p:par>
                          <p:cTn id="440" fill="freeze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44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43" dur="500"/>
                                        <p:tgtEl>
                                          <p:spTgt spid="179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freeze">
                            <p:stCondLst>
                              <p:cond delay="2000"/>
                            </p:stCondLst>
                            <p:childTnLst>
                              <p:par>
                                <p:cTn id="44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1" dur="500"/>
                                        <p:tgtEl>
                                          <p:spTgt spid="17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freeze">
                      <p:stCondLst>
                        <p:cond delay="indefinite"/>
                      </p:stCondLst>
                      <p:childTnLst>
                        <p:par>
                          <p:cTn id="453" fill="freeze">
                            <p:stCondLst>
                              <p:cond delay="0"/>
                            </p:stCondLst>
                            <p:childTnLst>
                              <p:par>
                                <p:cTn id="4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freeze">
                            <p:stCondLst>
                              <p:cond delay="500"/>
                            </p:stCondLst>
                            <p:childTnLst>
                              <p:par>
                                <p:cTn id="458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freeze">
                      <p:stCondLst>
                        <p:cond delay="indefinite"/>
                      </p:stCondLst>
                      <p:childTnLst>
                        <p:par>
                          <p:cTn id="462" fill="freeze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freeze">
                      <p:stCondLst>
                        <p:cond delay="indefinite"/>
                      </p:stCondLst>
                      <p:childTnLst>
                        <p:par>
                          <p:cTn id="467" fill="freeze">
                            <p:stCondLst>
                              <p:cond delay="0"/>
                            </p:stCondLst>
                            <p:childTnLst>
                              <p:par>
                                <p:cTn id="468" nodeType="click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0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1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2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3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Model Coupling - Tinamït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3449160" y="1485360"/>
            <a:ext cx="6650280" cy="386208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576000" y="1459440"/>
            <a:ext cx="2386080" cy="388584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2b511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3"/>
          <p:cNvSpPr/>
          <p:nvPr/>
        </p:nvSpPr>
        <p:spPr>
          <a:xfrm>
            <a:off x="899640" y="1459440"/>
            <a:ext cx="1232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381f"/>
                </a:solidFill>
                <a:latin typeface="Calibri"/>
              </a:rPr>
              <a:t>DSSAT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716400" y="2591640"/>
            <a:ext cx="1707840" cy="1676160"/>
          </a:xfrm>
          <a:prstGeom prst="cloud">
            <a:avLst/>
          </a:prstGeom>
          <a:solidFill>
            <a:srgbClr val="1c1c1c"/>
          </a:solidFill>
          <a:ln w="12600">
            <a:solidFill>
              <a:srgbClr val="9dc3e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Freeform 5"/>
          <p:cNvSpPr/>
          <p:nvPr/>
        </p:nvSpPr>
        <p:spPr>
          <a:xfrm>
            <a:off x="2251440" y="1819440"/>
            <a:ext cx="1440360" cy="772560"/>
          </a:xfrm>
          <a:custGeom>
            <a:avLst/>
            <a:gdLst/>
            <a:ahLst/>
            <a:rect l="0" t="0" r="r" b="b"/>
            <a:pathLst>
              <a:path w="4001" h="2146">
                <a:moveTo>
                  <a:pt x="0" y="2145"/>
                </a:moveTo>
                <a:cubicBezTo>
                  <a:pt x="1600" y="0"/>
                  <a:pt x="4000" y="200"/>
                  <a:pt x="4000" y="200"/>
                </a:cubicBezTo>
              </a:path>
            </a:pathLst>
          </a:custGeom>
          <a:ln w="38160">
            <a:solidFill>
              <a:srgbClr val="2b511a"/>
            </a:solidFill>
            <a:round/>
            <a:tailEnd len="med" type="triangle" w="med"/>
          </a:ln>
        </p:spPr>
      </p:sp>
      <p:sp>
        <p:nvSpPr>
          <p:cNvPr id="186" name="Freeform 6"/>
          <p:cNvSpPr/>
          <p:nvPr/>
        </p:nvSpPr>
        <p:spPr>
          <a:xfrm>
            <a:off x="1963440" y="4267800"/>
            <a:ext cx="1872360" cy="504000"/>
          </a:xfrm>
          <a:custGeom>
            <a:avLst/>
            <a:gdLst/>
            <a:ahLst/>
            <a:rect l="0" t="0" r="r" b="b"/>
            <a:pathLst>
              <a:path w="5201" h="1400">
                <a:moveTo>
                  <a:pt x="5200" y="999"/>
                </a:moveTo>
                <a:cubicBezTo>
                  <a:pt x="1400" y="1399"/>
                  <a:pt x="0" y="0"/>
                  <a:pt x="0" y="0"/>
                </a:cubicBezTo>
              </a:path>
            </a:pathLst>
          </a:custGeom>
          <a:ln w="38160">
            <a:solidFill>
              <a:srgbClr val="2b511a"/>
            </a:solidFill>
            <a:round/>
            <a:tailEnd len="med" type="triangle" w="med"/>
          </a:ln>
        </p:spPr>
      </p:sp>
      <p:sp>
        <p:nvSpPr>
          <p:cNvPr id="187" name="CustomShape 7"/>
          <p:cNvSpPr/>
          <p:nvPr/>
        </p:nvSpPr>
        <p:spPr>
          <a:xfrm>
            <a:off x="5472000" y="1368000"/>
            <a:ext cx="4536000" cy="388584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843c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8"/>
          <p:cNvSpPr/>
          <p:nvPr/>
        </p:nvSpPr>
        <p:spPr>
          <a:xfrm>
            <a:off x="8568000" y="1458360"/>
            <a:ext cx="9842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843c0b"/>
                </a:solidFill>
                <a:latin typeface="Calibri"/>
              </a:rPr>
              <a:t>SDM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474" dur="indefinite" restart="never" nodeType="tmRoot">
          <p:childTnLst>
            <p:seq>
              <p:cTn id="475" nodeType="mainSeq">
                <p:childTnLst>
                  <p:par>
                    <p:cTn id="476" fill="freeze">
                      <p:stCondLst>
                        <p:cond delay="indefinite"/>
                      </p:stCondLst>
                      <p:childTnLst>
                        <p:par>
                          <p:cTn id="477" fill="freeze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480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freeze">
                      <p:stCondLst>
                        <p:cond delay="indefinite"/>
                      </p:stCondLst>
                      <p:childTnLst>
                        <p:par>
                          <p:cTn id="482" fill="freeze">
                            <p:stCondLst>
                              <p:cond delay="0"/>
                            </p:stCondLst>
                            <p:childTnLst>
                              <p:par>
                                <p:cTn id="4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5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freeze">
                      <p:stCondLst>
                        <p:cond delay="indefinite"/>
                      </p:stCondLst>
                      <p:childTnLst>
                        <p:par>
                          <p:cTn id="487" fill="freeze">
                            <p:stCondLst>
                              <p:cond delay="0"/>
                            </p:stCondLst>
                            <p:childTnLst>
                              <p:par>
                                <p:cTn id="488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49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freeze">
                            <p:stCondLst>
                              <p:cond delay="500"/>
                            </p:stCondLst>
                            <p:childTnLst>
                              <p:par>
                                <p:cTn id="49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9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3196800" y="1212840"/>
            <a:ext cx="3689280" cy="325512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1032120" y="2019600"/>
            <a:ext cx="1631880" cy="57240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3"/>
          <a:stretch/>
        </p:blipFill>
        <p:spPr>
          <a:xfrm>
            <a:off x="7219800" y="3670920"/>
            <a:ext cx="1348200" cy="572400"/>
          </a:xfrm>
          <a:prstGeom prst="rect">
            <a:avLst/>
          </a:prstGeom>
          <a:ln>
            <a:noFill/>
          </a:ln>
        </p:spPr>
      </p:pic>
      <p:pic>
        <p:nvPicPr>
          <p:cNvPr id="192" name="" descr=""/>
          <p:cNvPicPr/>
          <p:nvPr/>
        </p:nvPicPr>
        <p:blipFill>
          <a:blip r:embed="rId4"/>
          <a:stretch/>
        </p:blipFill>
        <p:spPr>
          <a:xfrm>
            <a:off x="4176000" y="1872000"/>
            <a:ext cx="1683360" cy="849240"/>
          </a:xfrm>
          <a:prstGeom prst="rect">
            <a:avLst/>
          </a:prstGeom>
          <a:ln>
            <a:noFill/>
          </a:ln>
        </p:spPr>
      </p:pic>
      <p:pic>
        <p:nvPicPr>
          <p:cNvPr id="193" name="" descr=""/>
          <p:cNvPicPr/>
          <p:nvPr/>
        </p:nvPicPr>
        <p:blipFill>
          <a:blip r:embed="rId5"/>
          <a:stretch/>
        </p:blipFill>
        <p:spPr>
          <a:xfrm>
            <a:off x="4176000" y="3528000"/>
            <a:ext cx="1683360" cy="84924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6"/>
          <a:stretch/>
        </p:blipFill>
        <p:spPr>
          <a:xfrm>
            <a:off x="4467600" y="2628000"/>
            <a:ext cx="574200" cy="1190160"/>
          </a:xfrm>
          <a:prstGeom prst="rect">
            <a:avLst/>
          </a:prstGeom>
          <a:ln>
            <a:noFill/>
          </a:ln>
        </p:spPr>
      </p:pic>
      <p:pic>
        <p:nvPicPr>
          <p:cNvPr id="195" name="" descr=""/>
          <p:cNvPicPr/>
          <p:nvPr/>
        </p:nvPicPr>
        <p:blipFill>
          <a:blip r:embed="rId7"/>
          <a:stretch/>
        </p:blipFill>
        <p:spPr>
          <a:xfrm>
            <a:off x="4475520" y="2735640"/>
            <a:ext cx="1212480" cy="72036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8"/>
          <a:stretch/>
        </p:blipFill>
        <p:spPr>
          <a:xfrm>
            <a:off x="5041800" y="2354400"/>
            <a:ext cx="574200" cy="120960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9"/>
          <a:stretch/>
        </p:blipFill>
        <p:spPr>
          <a:xfrm>
            <a:off x="5983920" y="3753720"/>
            <a:ext cx="1432080" cy="56628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10"/>
          <a:stretch/>
        </p:blipFill>
        <p:spPr>
          <a:xfrm>
            <a:off x="5915520" y="3636000"/>
            <a:ext cx="1212480" cy="643320"/>
          </a:xfrm>
          <a:prstGeom prst="rect">
            <a:avLst/>
          </a:prstGeom>
          <a:ln>
            <a:noFill/>
          </a:ln>
        </p:spPr>
      </p:pic>
      <p:pic>
        <p:nvPicPr>
          <p:cNvPr id="199" name="" descr=""/>
          <p:cNvPicPr/>
          <p:nvPr/>
        </p:nvPicPr>
        <p:blipFill>
          <a:blip r:embed="rId11"/>
          <a:stretch/>
        </p:blipFill>
        <p:spPr>
          <a:xfrm>
            <a:off x="5688000" y="3492000"/>
            <a:ext cx="1425600" cy="566280"/>
          </a:xfrm>
          <a:prstGeom prst="rect">
            <a:avLst/>
          </a:prstGeom>
          <a:ln>
            <a:noFill/>
          </a:ln>
        </p:spPr>
      </p:pic>
      <p:pic>
        <p:nvPicPr>
          <p:cNvPr id="200" name="" descr=""/>
          <p:cNvPicPr/>
          <p:nvPr/>
        </p:nvPicPr>
        <p:blipFill>
          <a:blip r:embed="rId12"/>
          <a:stretch/>
        </p:blipFill>
        <p:spPr>
          <a:xfrm>
            <a:off x="2880000" y="3672000"/>
            <a:ext cx="1373760" cy="849240"/>
          </a:xfrm>
          <a:prstGeom prst="rect">
            <a:avLst/>
          </a:prstGeom>
          <a:ln>
            <a:noFill/>
          </a:ln>
        </p:spPr>
      </p:pic>
      <p:pic>
        <p:nvPicPr>
          <p:cNvPr id="201" name="" descr=""/>
          <p:cNvPicPr/>
          <p:nvPr/>
        </p:nvPicPr>
        <p:blipFill>
          <a:blip r:embed="rId13"/>
          <a:stretch/>
        </p:blipFill>
        <p:spPr>
          <a:xfrm>
            <a:off x="1728000" y="4458240"/>
            <a:ext cx="2076840" cy="797760"/>
          </a:xfrm>
          <a:prstGeom prst="rect">
            <a:avLst/>
          </a:prstGeom>
          <a:ln>
            <a:noFill/>
          </a:ln>
        </p:spPr>
      </p:pic>
      <p:pic>
        <p:nvPicPr>
          <p:cNvPr id="202" name="" descr=""/>
          <p:cNvPicPr/>
          <p:nvPr/>
        </p:nvPicPr>
        <p:blipFill>
          <a:blip r:embed="rId14"/>
          <a:stretch/>
        </p:blipFill>
        <p:spPr>
          <a:xfrm>
            <a:off x="2527920" y="1875600"/>
            <a:ext cx="1432080" cy="57240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15"/>
          <a:stretch/>
        </p:blipFill>
        <p:spPr>
          <a:xfrm>
            <a:off x="2803320" y="2163600"/>
            <a:ext cx="1444680" cy="572400"/>
          </a:xfrm>
          <a:prstGeom prst="rect">
            <a:avLst/>
          </a:prstGeom>
          <a:ln>
            <a:noFill/>
          </a:ln>
        </p:spPr>
      </p:pic>
      <p:pic>
        <p:nvPicPr>
          <p:cNvPr id="204" name="" descr=""/>
          <p:cNvPicPr/>
          <p:nvPr/>
        </p:nvPicPr>
        <p:blipFill>
          <a:blip r:embed="rId16"/>
          <a:stretch/>
        </p:blipFill>
        <p:spPr>
          <a:xfrm>
            <a:off x="2952000" y="2020680"/>
            <a:ext cx="954720" cy="643320"/>
          </a:xfrm>
          <a:prstGeom prst="rect">
            <a:avLst/>
          </a:prstGeom>
          <a:ln>
            <a:noFill/>
          </a:ln>
        </p:spPr>
      </p:pic>
      <p:pic>
        <p:nvPicPr>
          <p:cNvPr id="205" name="" descr=""/>
          <p:cNvPicPr/>
          <p:nvPr/>
        </p:nvPicPr>
        <p:blipFill>
          <a:blip r:embed="rId17"/>
          <a:stretch/>
        </p:blipFill>
        <p:spPr>
          <a:xfrm>
            <a:off x="106560" y="144000"/>
            <a:ext cx="2773440" cy="78480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7272000" y="2016000"/>
            <a:ext cx="1512000" cy="648000"/>
          </a:xfrm>
          <a:prstGeom prst="rect">
            <a:avLst/>
          </a:prstGeom>
          <a:solidFill>
            <a:srgbClr val="fff9ae"/>
          </a:solidFill>
          <a:ln w="38160">
            <a:solidFill>
              <a:srgbClr val="fdb9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/>
          <a:p>
            <a:pPr algn="ctr"/>
            <a:r>
              <a:rPr b="1" lang="en-US" sz="3200" spc="-1" strike="noStrike">
                <a:solidFill>
                  <a:srgbClr val="985006"/>
                </a:solidFill>
                <a:latin typeface="Arial"/>
              </a:rPr>
              <a:t>تقدیر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7272000" y="936000"/>
            <a:ext cx="1512000" cy="648000"/>
          </a:xfrm>
          <a:prstGeom prst="rect">
            <a:avLst/>
          </a:prstGeom>
          <a:solidFill>
            <a:srgbClr val="fff9ae"/>
          </a:solidFill>
          <a:ln w="38160">
            <a:solidFill>
              <a:srgbClr val="fdb9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/>
          <a:p>
            <a:pPr algn="ctr"/>
            <a:r>
              <a:rPr b="1" lang="en-US" sz="2200" spc="-1" strike="noStrike">
                <a:solidFill>
                  <a:srgbClr val="985006"/>
                </a:solidFill>
                <a:latin typeface="Arial"/>
              </a:rPr>
              <a:t>Marksim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08" name="Freeform 3"/>
          <p:cNvSpPr/>
          <p:nvPr/>
        </p:nvSpPr>
        <p:spPr>
          <a:xfrm>
            <a:off x="6480000" y="2232000"/>
            <a:ext cx="720360" cy="360"/>
          </a:xfrm>
          <a:custGeom>
            <a:avLst/>
            <a:gdLst/>
            <a:ahLst/>
            <a:rect l="0" t="0" r="r" b="b"/>
            <a:pathLst>
              <a:path w="2001" h="1">
                <a:moveTo>
                  <a:pt x="0" y="0"/>
                </a:moveTo>
                <a:lnTo>
                  <a:pt x="2000" y="0"/>
                </a:lnTo>
              </a:path>
            </a:pathLst>
          </a:custGeom>
          <a:noFill/>
          <a:ln w="38160">
            <a:solidFill>
              <a:srgbClr val="faa61a"/>
            </a:solidFill>
            <a:round/>
            <a:tailEnd len="med" type="triangle" w="med"/>
          </a:ln>
        </p:spPr>
      </p:sp>
      <p:sp>
        <p:nvSpPr>
          <p:cNvPr id="209" name="Freeform 4"/>
          <p:cNvSpPr/>
          <p:nvPr/>
        </p:nvSpPr>
        <p:spPr>
          <a:xfrm>
            <a:off x="7776000" y="1512000"/>
            <a:ext cx="360" cy="504360"/>
          </a:xfrm>
          <a:custGeom>
            <a:avLst/>
            <a:gdLst/>
            <a:ahLst/>
            <a:rect l="0" t="0" r="r" b="b"/>
            <a:pathLst>
              <a:path w="1" h="1401">
                <a:moveTo>
                  <a:pt x="0" y="140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faa61a"/>
            </a:solidFill>
            <a:round/>
            <a:tailEnd len="med" type="triangle" w="med"/>
          </a:ln>
        </p:spPr>
      </p:sp>
      <p:sp>
        <p:nvSpPr>
          <p:cNvPr id="210" name="Freeform 5"/>
          <p:cNvSpPr/>
          <p:nvPr/>
        </p:nvSpPr>
        <p:spPr>
          <a:xfrm>
            <a:off x="8208000" y="1584000"/>
            <a:ext cx="360" cy="504360"/>
          </a:xfrm>
          <a:custGeom>
            <a:avLst/>
            <a:gdLst/>
            <a:ahLst/>
            <a:rect l="0" t="0" r="r" b="b"/>
            <a:pathLst>
              <a:path w="1" h="1401">
                <a:moveTo>
                  <a:pt x="0" y="0"/>
                </a:moveTo>
                <a:lnTo>
                  <a:pt x="0" y="1400"/>
                </a:lnTo>
              </a:path>
            </a:pathLst>
          </a:custGeom>
          <a:noFill/>
          <a:ln w="38160">
            <a:solidFill>
              <a:srgbClr val="faa61a"/>
            </a:solidFill>
            <a:round/>
            <a:tailEnd len="med" type="triangle" w="med"/>
          </a:ln>
        </p:spPr>
      </p:sp>
      <p:sp>
        <p:nvSpPr>
          <p:cNvPr id="211" name="Freeform 6"/>
          <p:cNvSpPr/>
          <p:nvPr/>
        </p:nvSpPr>
        <p:spPr>
          <a:xfrm>
            <a:off x="6480000" y="2520000"/>
            <a:ext cx="720360" cy="360"/>
          </a:xfrm>
          <a:custGeom>
            <a:avLst/>
            <a:gdLst/>
            <a:ahLst/>
            <a:rect l="0" t="0" r="r" b="b"/>
            <a:pathLst>
              <a:path w="2001" h="1">
                <a:moveTo>
                  <a:pt x="2000" y="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faa61a"/>
            </a:solidFill>
            <a:round/>
            <a:tailEnd len="med" type="triangle" w="med"/>
          </a:ln>
        </p:spPr>
      </p:sp>
    </p:spTree>
  </p:cSld>
  <p:timing>
    <p:tnLst>
      <p:par>
        <p:cTn id="495" dur="indefinite" restart="never" nodeType="tmRoot">
          <p:childTnLst>
            <p:seq>
              <p:cTn id="496" nodeType="mainSeq">
                <p:childTnLst>
                  <p:par>
                    <p:cTn id="497" fill="freeze">
                      <p:stCondLst>
                        <p:cond delay="indefinite"/>
                      </p:stCondLst>
                      <p:childTnLst>
                        <p:par>
                          <p:cTn id="498" fill="freeze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freeze">
                      <p:stCondLst>
                        <p:cond delay="indefinite"/>
                      </p:stCondLst>
                      <p:childTnLst>
                        <p:par>
                          <p:cTn id="502" fill="freeze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freeze">
                      <p:stCondLst>
                        <p:cond delay="indefinite"/>
                      </p:stCondLst>
                      <p:childTnLst>
                        <p:par>
                          <p:cTn id="506" fill="freeze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freeze">
                      <p:stCondLst>
                        <p:cond delay="indefinite"/>
                      </p:stCondLst>
                      <p:childTnLst>
                        <p:par>
                          <p:cTn id="510" fill="freeze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freeze">
                      <p:stCondLst>
                        <p:cond delay="indefinite"/>
                      </p:stCondLst>
                      <p:childTnLst>
                        <p:par>
                          <p:cTn id="514" fill="freeze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freeze">
                      <p:stCondLst>
                        <p:cond delay="indefinite"/>
                      </p:stCondLst>
                      <p:childTnLst>
                        <p:par>
                          <p:cTn id="518" fill="freeze">
                            <p:stCondLst>
                              <p:cond delay="0"/>
                            </p:stCondLst>
                            <p:childTnLst>
                              <p:par>
                                <p:cTn id="519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2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freeze">
                            <p:stCondLst>
                              <p:cond delay="500"/>
                            </p:stCondLst>
                            <p:childTnLst>
                              <p:par>
                                <p:cTn id="52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freeze">
                            <p:stCondLst>
                              <p:cond delay="1000"/>
                            </p:stCondLst>
                            <p:childTnLst>
                              <p:par>
                                <p:cTn id="52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freeze">
                      <p:stCondLst>
                        <p:cond delay="indefinite"/>
                      </p:stCondLst>
                      <p:childTnLst>
                        <p:par>
                          <p:cTn id="530" fill="freeze">
                            <p:stCondLst>
                              <p:cond delay="0"/>
                            </p:stCondLst>
                            <p:childTnLst>
                              <p:par>
                                <p:cTn id="53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3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freeze">
                            <p:stCondLst>
                              <p:cond delay="500"/>
                            </p:stCondLst>
                            <p:childTnLst>
                              <p:par>
                                <p:cTn id="535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freeze">
                            <p:stCondLst>
                              <p:cond delay="1000"/>
                            </p:stCondLst>
                            <p:childTnLst>
                              <p:par>
                                <p:cTn id="53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freeze">
                      <p:stCondLst>
                        <p:cond delay="indefinite"/>
                      </p:stCondLst>
                      <p:childTnLst>
                        <p:par>
                          <p:cTn id="542" fill="freeze">
                            <p:stCondLst>
                              <p:cond delay="0"/>
                            </p:stCondLst>
                            <p:childTnLst>
                              <p:par>
                                <p:cTn id="543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4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freeze">
                            <p:stCondLst>
                              <p:cond delay="500"/>
                            </p:stCondLst>
                            <p:childTnLst>
                              <p:par>
                                <p:cTn id="547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4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freeze">
                            <p:stCondLst>
                              <p:cond delay="1000"/>
                            </p:stCondLst>
                            <p:childTnLst>
                              <p:par>
                                <p:cTn id="55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freeze">
                      <p:stCondLst>
                        <p:cond delay="indefinite"/>
                      </p:stCondLst>
                      <p:childTnLst>
                        <p:par>
                          <p:cTn id="554" fill="freeze">
                            <p:stCondLst>
                              <p:cond delay="0"/>
                            </p:stCondLst>
                            <p:childTnLst>
                              <p:par>
                                <p:cTn id="5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freeze">
                      <p:stCondLst>
                        <p:cond delay="indefinite"/>
                      </p:stCondLst>
                      <p:childTnLst>
                        <p:par>
                          <p:cTn id="560" fill="freeze">
                            <p:stCondLst>
                              <p:cond delay="0"/>
                            </p:stCondLst>
                            <p:childTnLst>
                              <p:par>
                                <p:cTn id="56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6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freeze">
                            <p:stCondLst>
                              <p:cond delay="500"/>
                            </p:stCondLst>
                            <p:childTnLst>
                              <p:par>
                                <p:cTn id="56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freeze">
                      <p:stCondLst>
                        <p:cond delay="indefinite"/>
                      </p:stCondLst>
                      <p:childTnLst>
                        <p:par>
                          <p:cTn id="568" fill="freeze">
                            <p:stCondLst>
                              <p:cond delay="0"/>
                            </p:stCondLst>
                            <p:childTnLst>
                              <p:par>
                                <p:cTn id="56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7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freeze">
                            <p:stCondLst>
                              <p:cond delay="500"/>
                            </p:stCondLst>
                            <p:childTnLst>
                              <p:par>
                                <p:cTn id="57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freeze">
                      <p:stCondLst>
                        <p:cond delay="indefinite"/>
                      </p:stCondLst>
                      <p:childTnLst>
                        <p:par>
                          <p:cTn id="576" fill="freeze">
                            <p:stCondLst>
                              <p:cond delay="0"/>
                            </p:stCondLst>
                            <p:childTnLst>
                              <p:par>
                                <p:cTn id="577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7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freeze">
                      <p:stCondLst>
                        <p:cond delay="indefinite"/>
                      </p:stCondLst>
                      <p:childTnLst>
                        <p:par>
                          <p:cTn id="581" fill="freeze">
                            <p:stCondLst>
                              <p:cond delay="0"/>
                            </p:stCondLst>
                            <p:childTnLst>
                              <p:par>
                                <p:cTn id="582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58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Model Coupling - Tinamït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1989720" y="1583280"/>
            <a:ext cx="5579280" cy="577800"/>
          </a:xfrm>
          <a:prstGeom prst="rect">
            <a:avLst/>
          </a:prstGeom>
          <a:solidFill>
            <a:srgbClr val="ffe699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mic Sans MS"/>
              </a:rPr>
              <a:t>All Models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1989720" y="2312640"/>
            <a:ext cx="5579280" cy="100512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Read variables</a:t>
            </a:r>
            <a:endParaRPr b="0" lang="en-US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Start simulation</a:t>
            </a:r>
            <a:endParaRPr b="0" lang="en-US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Exchange values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288000" y="3987720"/>
            <a:ext cx="3098520" cy="577800"/>
          </a:xfrm>
          <a:prstGeom prst="rect">
            <a:avLst/>
          </a:prstGeom>
          <a:solidFill>
            <a:srgbClr val="ffe699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mic Sans MS"/>
              </a:rPr>
              <a:t>Generic SDM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7" name="CustomShape 6"/>
          <p:cNvSpPr/>
          <p:nvPr/>
        </p:nvSpPr>
        <p:spPr>
          <a:xfrm>
            <a:off x="5799600" y="3987720"/>
            <a:ext cx="3098520" cy="577800"/>
          </a:xfrm>
          <a:prstGeom prst="rect">
            <a:avLst/>
          </a:prstGeom>
          <a:solidFill>
            <a:srgbClr val="ffe699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mic Sans MS"/>
              </a:rPr>
              <a:t>Generic PB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8" name="CustomShape 7"/>
          <p:cNvSpPr/>
          <p:nvPr/>
        </p:nvSpPr>
        <p:spPr>
          <a:xfrm>
            <a:off x="288000" y="4717080"/>
            <a:ext cx="3098520" cy="159696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8"/>
          <p:cNvSpPr/>
          <p:nvPr/>
        </p:nvSpPr>
        <p:spPr>
          <a:xfrm>
            <a:off x="5799600" y="4717080"/>
            <a:ext cx="3098520" cy="159696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0" name="Picha 4" descr=""/>
          <p:cNvPicPr/>
          <p:nvPr/>
        </p:nvPicPr>
        <p:blipFill>
          <a:blip r:embed="rId1"/>
          <a:stretch/>
        </p:blipFill>
        <p:spPr>
          <a:xfrm>
            <a:off x="5714640" y="4641120"/>
            <a:ext cx="1181160" cy="1181160"/>
          </a:xfrm>
          <a:prstGeom prst="rect">
            <a:avLst/>
          </a:prstGeom>
          <a:ln>
            <a:noFill/>
          </a:ln>
        </p:spPr>
      </p:pic>
      <p:pic>
        <p:nvPicPr>
          <p:cNvPr id="221" name="Picha 13" descr=""/>
          <p:cNvPicPr/>
          <p:nvPr/>
        </p:nvPicPr>
        <p:blipFill>
          <a:blip r:embed="rId2"/>
          <a:stretch/>
        </p:blipFill>
        <p:spPr>
          <a:xfrm>
            <a:off x="7073280" y="5043240"/>
            <a:ext cx="932040" cy="730440"/>
          </a:xfrm>
          <a:prstGeom prst="rect">
            <a:avLst/>
          </a:prstGeom>
          <a:ln>
            <a:noFill/>
          </a:ln>
        </p:spPr>
      </p:pic>
      <p:pic>
        <p:nvPicPr>
          <p:cNvPr id="222" name="Picha 15" descr=""/>
          <p:cNvPicPr/>
          <p:nvPr/>
        </p:nvPicPr>
        <p:blipFill>
          <a:blip r:embed="rId3"/>
          <a:stretch/>
        </p:blipFill>
        <p:spPr>
          <a:xfrm>
            <a:off x="6054120" y="5622120"/>
            <a:ext cx="834840" cy="553680"/>
          </a:xfrm>
          <a:prstGeom prst="rect">
            <a:avLst/>
          </a:prstGeom>
          <a:ln>
            <a:noFill/>
          </a:ln>
        </p:spPr>
      </p:pic>
      <p:pic>
        <p:nvPicPr>
          <p:cNvPr id="223" name="Picha 16" descr=""/>
          <p:cNvPicPr/>
          <p:nvPr/>
        </p:nvPicPr>
        <p:blipFill>
          <a:blip r:embed="rId4"/>
          <a:stretch/>
        </p:blipFill>
        <p:spPr>
          <a:xfrm>
            <a:off x="8101800" y="5346360"/>
            <a:ext cx="714960" cy="829440"/>
          </a:xfrm>
          <a:prstGeom prst="rect">
            <a:avLst/>
          </a:prstGeom>
          <a:ln>
            <a:noFill/>
          </a:ln>
        </p:spPr>
      </p:pic>
      <p:pic>
        <p:nvPicPr>
          <p:cNvPr id="224" name="Picha 17" descr=""/>
          <p:cNvPicPr/>
          <p:nvPr/>
        </p:nvPicPr>
        <p:blipFill>
          <a:blip r:embed="rId5"/>
          <a:stretch/>
        </p:blipFill>
        <p:spPr>
          <a:xfrm>
            <a:off x="399960" y="4856760"/>
            <a:ext cx="1089720" cy="509400"/>
          </a:xfrm>
          <a:prstGeom prst="rect">
            <a:avLst/>
          </a:prstGeom>
          <a:ln>
            <a:noFill/>
          </a:ln>
        </p:spPr>
      </p:pic>
      <p:pic>
        <p:nvPicPr>
          <p:cNvPr id="225" name="Picha 18" descr=""/>
          <p:cNvPicPr/>
          <p:nvPr/>
        </p:nvPicPr>
        <p:blipFill>
          <a:blip r:embed="rId6"/>
          <a:stretch/>
        </p:blipFill>
        <p:spPr>
          <a:xfrm>
            <a:off x="1256760" y="5434200"/>
            <a:ext cx="1160640" cy="812520"/>
          </a:xfrm>
          <a:prstGeom prst="rect">
            <a:avLst/>
          </a:prstGeom>
          <a:ln>
            <a:noFill/>
          </a:ln>
        </p:spPr>
      </p:pic>
      <p:sp>
        <p:nvSpPr>
          <p:cNvPr id="226" name="CustomShape 9"/>
          <p:cNvSpPr/>
          <p:nvPr/>
        </p:nvSpPr>
        <p:spPr>
          <a:xfrm rot="5400000">
            <a:off x="2978640" y="2187000"/>
            <a:ext cx="659160" cy="2941920"/>
          </a:xfrm>
          <a:prstGeom prst="bentConnector3">
            <a:avLst>
              <a:gd name="adj1" fmla="val 50000"/>
            </a:avLst>
          </a:prstGeom>
          <a:noFill/>
          <a:ln w="76320">
            <a:solidFill>
              <a:srgbClr val="5b9bd5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10"/>
          <p:cNvSpPr/>
          <p:nvPr/>
        </p:nvSpPr>
        <p:spPr>
          <a:xfrm flipH="1" rot="5400000">
            <a:off x="5729760" y="2373480"/>
            <a:ext cx="659160" cy="2569320"/>
          </a:xfrm>
          <a:prstGeom prst="bentConnector3">
            <a:avLst>
              <a:gd name="adj1" fmla="val 50000"/>
            </a:avLst>
          </a:prstGeom>
          <a:noFill/>
          <a:ln w="76320">
            <a:solidFill>
              <a:srgbClr val="5b9bd5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858960" y="3386160"/>
            <a:ext cx="187704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400" spc="-1" strike="noStrike">
                <a:latin typeface="Arial"/>
              </a:rPr>
              <a:t>No policies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576000" y="3456360"/>
            <a:ext cx="287640" cy="287640"/>
          </a:xfrm>
          <a:prstGeom prst="ellipse">
            <a:avLst/>
          </a:prstGeom>
          <a:noFill/>
          <a:ln w="38160">
            <a:solidFill>
              <a:srgbClr val="673604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30" name=""/>
          <p:cNvGraphicFramePr/>
          <p:nvPr/>
        </p:nvGraphicFramePr>
        <p:xfrm>
          <a:off x="4248720" y="1728000"/>
          <a:ext cx="5471280" cy="367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1" name="TextShape 3"/>
          <p:cNvSpPr txBox="1"/>
          <p:nvPr/>
        </p:nvSpPr>
        <p:spPr>
          <a:xfrm>
            <a:off x="504000" y="-79560"/>
            <a:ext cx="9071640" cy="155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Model Use – Climate change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5112000" y="1224000"/>
            <a:ext cx="4536000" cy="50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381f"/>
                </a:solidFill>
                <a:latin typeface="Comic Sans MS"/>
              </a:rPr>
              <a:t>Food security</a:t>
            </a:r>
            <a:r>
              <a:rPr b="0" lang="en-US" sz="1800" spc="-1" strike="noStrike">
                <a:solidFill>
                  <a:srgbClr val="00381f"/>
                </a:solidFill>
                <a:latin typeface="Comic Sans MS"/>
              </a:rPr>
              <a:t> </a:t>
            </a:r>
            <a:r>
              <a:rPr b="1" lang="en-US" sz="2600" spc="-1" strike="noStrike">
                <a:solidFill>
                  <a:srgbClr val="00381f"/>
                </a:solidFill>
                <a:latin typeface="Comic Sans MS"/>
              </a:rPr>
              <a:t>2020-2060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858960" y="2954160"/>
            <a:ext cx="134208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400" spc="-1" strike="noStrike">
                <a:latin typeface="Arial"/>
              </a:rPr>
              <a:t>RCP 8.5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576000" y="3024360"/>
            <a:ext cx="287640" cy="287640"/>
          </a:xfrm>
          <a:prstGeom prst="ellipse">
            <a:avLst/>
          </a:prstGeom>
          <a:solidFill>
            <a:srgbClr val="f8aa97"/>
          </a:solidFill>
          <a:ln w="381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7"/>
          <p:cNvSpPr/>
          <p:nvPr/>
        </p:nvSpPr>
        <p:spPr>
          <a:xfrm>
            <a:off x="4320000" y="1584000"/>
            <a:ext cx="576000" cy="504000"/>
          </a:xfrm>
          <a:prstGeom prst="smileyFace">
            <a:avLst>
              <a:gd name="adj" fmla="val 9282"/>
            </a:avLst>
          </a:prstGeom>
          <a:solidFill>
            <a:srgbClr val="add58a"/>
          </a:solidFill>
          <a:ln>
            <a:solidFill>
              <a:srgbClr val="00381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8"/>
          <p:cNvSpPr/>
          <p:nvPr/>
        </p:nvSpPr>
        <p:spPr>
          <a:xfrm>
            <a:off x="4248720" y="4968000"/>
            <a:ext cx="576000" cy="504000"/>
          </a:xfrm>
          <a:prstGeom prst="smileyFace">
            <a:avLst>
              <a:gd name="adj" fmla="val -9282"/>
            </a:avLst>
          </a:prstGeom>
          <a:solidFill>
            <a:srgbClr val="fcc79b"/>
          </a:solidFill>
          <a:ln>
            <a:solidFill>
              <a:srgbClr val="ba131a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85" dur="indefinite" restart="never" nodeType="tmRoot">
          <p:childTnLst>
            <p:seq>
              <p:cTn id="586" nodeType="mainSeq">
                <p:childTnLst>
                  <p:par>
                    <p:cTn id="587" fill="freeze">
                      <p:stCondLst>
                        <p:cond delay="indefinite"/>
                      </p:stCondLst>
                      <p:childTnLst>
                        <p:par>
                          <p:cTn id="588" fill="freeze">
                            <p:stCondLst>
                              <p:cond delay="0"/>
                            </p:stCondLst>
                            <p:childTnLst>
                              <p:par>
                                <p:cTn id="5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freeze">
                      <p:stCondLst>
                        <p:cond delay="indefinite"/>
                      </p:stCondLst>
                      <p:childTnLst>
                        <p:par>
                          <p:cTn id="593" fill="freeze">
                            <p:stCondLst>
                              <p:cond delay="0"/>
                            </p:stCondLst>
                            <p:childTnLst>
                              <p:par>
                                <p:cTn id="5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freeze">
                            <p:stCondLst>
                              <p:cond delay="500"/>
                            </p:stCondLst>
                            <p:childTnLst>
                              <p:par>
                                <p:cTn id="59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786960" y="5042160"/>
            <a:ext cx="314604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400" spc="-1" strike="noStrike">
                <a:latin typeface="Arial"/>
              </a:rPr>
              <a:t>Universal education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238" name=""/>
          <p:cNvGraphicFramePr/>
          <p:nvPr/>
        </p:nvGraphicFramePr>
        <p:xfrm>
          <a:off x="4248360" y="1728000"/>
          <a:ext cx="5471640" cy="37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9" name="TextShape 2"/>
          <p:cNvSpPr txBox="1"/>
          <p:nvPr/>
        </p:nvSpPr>
        <p:spPr>
          <a:xfrm>
            <a:off x="504000" y="-79560"/>
            <a:ext cx="9071640" cy="155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Model Use – Climate change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5112000" y="1224000"/>
            <a:ext cx="4536000" cy="50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381f"/>
                </a:solidFill>
                <a:latin typeface="Comic Sans MS"/>
              </a:rPr>
              <a:t>Food security</a:t>
            </a:r>
            <a:r>
              <a:rPr b="0" lang="en-US" sz="1800" spc="-1" strike="noStrike">
                <a:solidFill>
                  <a:srgbClr val="00381f"/>
                </a:solidFill>
                <a:latin typeface="Comic Sans MS"/>
              </a:rPr>
              <a:t> </a:t>
            </a:r>
            <a:r>
              <a:rPr b="1" lang="en-US" sz="2600" spc="-1" strike="noStrike">
                <a:solidFill>
                  <a:srgbClr val="00381f"/>
                </a:solidFill>
                <a:latin typeface="Comic Sans MS"/>
              </a:rPr>
              <a:t>2020-2060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786960" y="4610160"/>
            <a:ext cx="134208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400" spc="-1" strike="noStrike">
                <a:latin typeface="Arial"/>
              </a:rPr>
              <a:t>RCP 8.5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504000" y="4680360"/>
            <a:ext cx="287640" cy="287640"/>
          </a:xfrm>
          <a:prstGeom prst="ellipse">
            <a:avLst/>
          </a:prstGeom>
          <a:solidFill>
            <a:srgbClr val="f8aa97"/>
          </a:solidFill>
          <a:ln w="381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6"/>
          <p:cNvSpPr/>
          <p:nvPr/>
        </p:nvSpPr>
        <p:spPr>
          <a:xfrm>
            <a:off x="504000" y="5112360"/>
            <a:ext cx="287640" cy="287640"/>
          </a:xfrm>
          <a:prstGeom prst="ellipse">
            <a:avLst/>
          </a:prstGeom>
          <a:noFill/>
          <a:ln w="38160">
            <a:solidFill>
              <a:srgbClr val="67360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44" name="" descr=""/>
          <p:cNvPicPr/>
          <p:nvPr/>
        </p:nvPicPr>
        <p:blipFill>
          <a:blip r:embed="rId2"/>
          <a:stretch/>
        </p:blipFill>
        <p:spPr>
          <a:xfrm>
            <a:off x="162720" y="1800000"/>
            <a:ext cx="4141440" cy="2592000"/>
          </a:xfrm>
          <a:prstGeom prst="rect">
            <a:avLst/>
          </a:prstGeom>
          <a:ln>
            <a:noFill/>
          </a:ln>
        </p:spPr>
      </p:pic>
      <p:sp>
        <p:nvSpPr>
          <p:cNvPr id="245" name="CustomShape 7"/>
          <p:cNvSpPr/>
          <p:nvPr/>
        </p:nvSpPr>
        <p:spPr>
          <a:xfrm>
            <a:off x="1872000" y="1478160"/>
            <a:ext cx="648000" cy="504000"/>
          </a:xfrm>
          <a:custGeom>
            <a:avLst/>
            <a:gdLst/>
            <a:ahLst/>
            <a:rect l="0" t="0" r="r" b="b"/>
            <a:pathLst>
              <a:path w="1801" h="1401">
                <a:moveTo>
                  <a:pt x="450" y="1400"/>
                </a:moveTo>
                <a:lnTo>
                  <a:pt x="450" y="350"/>
                </a:lnTo>
                <a:lnTo>
                  <a:pt x="0" y="350"/>
                </a:lnTo>
                <a:lnTo>
                  <a:pt x="900" y="0"/>
                </a:lnTo>
                <a:lnTo>
                  <a:pt x="1800" y="350"/>
                </a:lnTo>
                <a:lnTo>
                  <a:pt x="1350" y="350"/>
                </a:lnTo>
                <a:lnTo>
                  <a:pt x="1350" y="1400"/>
                </a:lnTo>
                <a:lnTo>
                  <a:pt x="450" y="1400"/>
                </a:lnTo>
              </a:path>
            </a:pathLst>
          </a:custGeom>
          <a:solidFill>
            <a:srgbClr val="72bf44"/>
          </a:solidFill>
          <a:ln>
            <a:solidFill>
              <a:srgbClr val="00a65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8"/>
          <p:cNvSpPr/>
          <p:nvPr/>
        </p:nvSpPr>
        <p:spPr>
          <a:xfrm>
            <a:off x="3600360" y="2520000"/>
            <a:ext cx="648000" cy="504000"/>
          </a:xfrm>
          <a:custGeom>
            <a:avLst/>
            <a:gdLst/>
            <a:ahLst/>
            <a:rect l="0" t="0" r="r" b="b"/>
            <a:pathLst>
              <a:path w="1801" h="1401">
                <a:moveTo>
                  <a:pt x="450" y="1400"/>
                </a:moveTo>
                <a:lnTo>
                  <a:pt x="450" y="350"/>
                </a:lnTo>
                <a:lnTo>
                  <a:pt x="0" y="350"/>
                </a:lnTo>
                <a:lnTo>
                  <a:pt x="900" y="0"/>
                </a:lnTo>
                <a:lnTo>
                  <a:pt x="1800" y="350"/>
                </a:lnTo>
                <a:lnTo>
                  <a:pt x="1350" y="350"/>
                </a:lnTo>
                <a:lnTo>
                  <a:pt x="1350" y="1400"/>
                </a:lnTo>
                <a:lnTo>
                  <a:pt x="450" y="1400"/>
                </a:lnTo>
              </a:path>
            </a:pathLst>
          </a:custGeom>
          <a:solidFill>
            <a:srgbClr val="72bf44"/>
          </a:solidFill>
          <a:ln>
            <a:solidFill>
              <a:srgbClr val="00a65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9"/>
          <p:cNvSpPr/>
          <p:nvPr/>
        </p:nvSpPr>
        <p:spPr>
          <a:xfrm>
            <a:off x="2016000" y="3384000"/>
            <a:ext cx="576000" cy="504000"/>
          </a:xfrm>
          <a:custGeom>
            <a:avLst/>
            <a:gdLst/>
            <a:ahLst/>
            <a:rect l="0" t="0" r="r" b="b"/>
            <a:pathLst>
              <a:path w="1601" h="1401">
                <a:moveTo>
                  <a:pt x="1200" y="0"/>
                </a:moveTo>
                <a:lnTo>
                  <a:pt x="1200" y="1050"/>
                </a:lnTo>
                <a:lnTo>
                  <a:pt x="1600" y="1050"/>
                </a:lnTo>
                <a:lnTo>
                  <a:pt x="800" y="1400"/>
                </a:lnTo>
                <a:lnTo>
                  <a:pt x="0" y="1050"/>
                </a:lnTo>
                <a:lnTo>
                  <a:pt x="400" y="1050"/>
                </a:lnTo>
                <a:lnTo>
                  <a:pt x="400" y="0"/>
                </a:lnTo>
                <a:lnTo>
                  <a:pt x="1200" y="0"/>
                </a:lnTo>
              </a:path>
            </a:pathLst>
          </a:custGeom>
          <a:solidFill>
            <a:srgbClr val="fdb94d"/>
          </a:solidFill>
          <a:ln>
            <a:solidFill>
              <a:srgbClr val="ed1c2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01" dur="indefinite" restart="never" nodeType="tmRoot">
          <p:childTnLst>
            <p:seq>
              <p:cTn id="602" nodeType="mainSeq">
                <p:childTnLst>
                  <p:par>
                    <p:cTn id="603" fill="freeze">
                      <p:stCondLst>
                        <p:cond delay="indefinite"/>
                      </p:stCondLst>
                      <p:childTnLst>
                        <p:par>
                          <p:cTn id="604" fill="freeze">
                            <p:stCondLst>
                              <p:cond delay="0"/>
                            </p:stCondLst>
                            <p:childTnLst>
                              <p:par>
                                <p:cTn id="60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freeze">
                      <p:stCondLst>
                        <p:cond delay="indefinite"/>
                      </p:stCondLst>
                      <p:childTnLst>
                        <p:par>
                          <p:cTn id="611" fill="freeze">
                            <p:stCondLst>
                              <p:cond delay="0"/>
                            </p:stCondLst>
                            <p:childTnLst>
                              <p:par>
                                <p:cTn id="6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4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freeze">
                      <p:stCondLst>
                        <p:cond delay="indefinite"/>
                      </p:stCondLst>
                      <p:childTnLst>
                        <p:par>
                          <p:cTn id="618" fill="freeze">
                            <p:stCondLst>
                              <p:cond delay="0"/>
                            </p:stCondLst>
                            <p:childTnLst>
                              <p:par>
                                <p:cTn id="619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freeze">
                      <p:stCondLst>
                        <p:cond delay="indefinite"/>
                      </p:stCondLst>
                      <p:childTnLst>
                        <p:par>
                          <p:cTn id="625" fill="freeze">
                            <p:stCondLst>
                              <p:cond delay="0"/>
                            </p:stCondLst>
                            <p:childTnLst>
                              <p:par>
                                <p:cTn id="6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Acknowledgments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456000" y="2206080"/>
            <a:ext cx="3744000" cy="529920"/>
          </a:xfrm>
          <a:prstGeom prst="rect">
            <a:avLst/>
          </a:prstGeom>
          <a:ln>
            <a:noFill/>
          </a:ln>
        </p:spPr>
      </p:pic>
      <p:pic>
        <p:nvPicPr>
          <p:cNvPr id="47" name="Picture 4" descr=""/>
          <p:cNvPicPr/>
          <p:nvPr/>
        </p:nvPicPr>
        <p:blipFill>
          <a:blip r:embed="rId2"/>
          <a:srcRect l="0" t="30310" r="0" b="30026"/>
          <a:stretch/>
        </p:blipFill>
        <p:spPr>
          <a:xfrm>
            <a:off x="1080000" y="2187000"/>
            <a:ext cx="2035080" cy="549000"/>
          </a:xfrm>
          <a:prstGeom prst="rect">
            <a:avLst/>
          </a:prstGeom>
          <a:ln>
            <a:noFill/>
          </a:ln>
        </p:spPr>
      </p:pic>
      <p:pic>
        <p:nvPicPr>
          <p:cNvPr id="48" name="Picture 6" descr=""/>
          <p:cNvPicPr/>
          <p:nvPr/>
        </p:nvPicPr>
        <p:blipFill>
          <a:blip r:embed="rId3"/>
          <a:stretch/>
        </p:blipFill>
        <p:spPr>
          <a:xfrm>
            <a:off x="7776000" y="2160000"/>
            <a:ext cx="1153440" cy="50724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4"/>
          <a:stretch/>
        </p:blipFill>
        <p:spPr>
          <a:xfrm>
            <a:off x="1368000" y="3663360"/>
            <a:ext cx="2859120" cy="65664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5"/>
          <a:stretch/>
        </p:blipFill>
        <p:spPr>
          <a:xfrm>
            <a:off x="4464000" y="3642480"/>
            <a:ext cx="1920240" cy="67752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6"/>
          <a:stretch/>
        </p:blipFill>
        <p:spPr>
          <a:xfrm>
            <a:off x="7074000" y="3528000"/>
            <a:ext cx="1687680" cy="720000"/>
          </a:xfrm>
          <a:prstGeom prst="rect">
            <a:avLst/>
          </a:prstGeom>
          <a:ln>
            <a:noFill/>
          </a:ln>
        </p:spPr>
      </p:pic>
      <p:sp>
        <p:nvSpPr>
          <p:cNvPr id="52" name="TextShape 2"/>
          <p:cNvSpPr txBox="1"/>
          <p:nvPr/>
        </p:nvSpPr>
        <p:spPr>
          <a:xfrm>
            <a:off x="648000" y="1368000"/>
            <a:ext cx="59040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400" spc="-1" strike="noStrike">
                <a:solidFill>
                  <a:srgbClr val="0b210f"/>
                </a:solidFill>
                <a:latin typeface="Comic Sans MS"/>
              </a:rPr>
              <a:t>This research was conducted by...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3" name="TextShape 3"/>
          <p:cNvSpPr txBox="1"/>
          <p:nvPr/>
        </p:nvSpPr>
        <p:spPr>
          <a:xfrm>
            <a:off x="648000" y="2978640"/>
            <a:ext cx="59040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400" spc="-1" strike="noStrike">
                <a:solidFill>
                  <a:srgbClr val="0b210f"/>
                </a:solidFill>
                <a:latin typeface="Comic Sans MS"/>
              </a:rPr>
              <a:t>...and funded by...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4" name="TextShape 4"/>
          <p:cNvSpPr txBox="1"/>
          <p:nvPr/>
        </p:nvSpPr>
        <p:spPr>
          <a:xfrm>
            <a:off x="648000" y="4464000"/>
            <a:ext cx="8928000" cy="93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400" spc="-1" strike="noStrike">
                <a:solidFill>
                  <a:srgbClr val="0b210f"/>
                </a:solidFill>
                <a:latin typeface="Comic Sans MS"/>
              </a:rPr>
              <a:t>...and would never have been possible without our stakeholder collaborators!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freeze">
                            <p:stCondLst>
                              <p:cond delay="1000"/>
                            </p:stCondLst>
                            <p:childTnLst>
                              <p:par>
                                <p:cTn id="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freeze">
                            <p:stCondLst>
                              <p:cond delay="1501"/>
                            </p:stCondLst>
                            <p:childTnLst>
                              <p:par>
                                <p:cTn id="18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500"/>
                                        <p:tgtEl>
                                          <p:spTgt spid="54">
                                            <p:txEl>
                                              <p:pRg st="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"/>
          <p:cNvGraphicFramePr/>
          <p:nvPr/>
        </p:nvGraphicFramePr>
        <p:xfrm>
          <a:off x="4248360" y="1728000"/>
          <a:ext cx="5471640" cy="367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49" name="CustomShape 1"/>
          <p:cNvSpPr/>
          <p:nvPr/>
        </p:nvSpPr>
        <p:spPr>
          <a:xfrm>
            <a:off x="786960" y="5042160"/>
            <a:ext cx="314604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400" spc="-1" strike="noStrike">
                <a:latin typeface="Arial"/>
              </a:rPr>
              <a:t>Irrigation for all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504000" y="-79560"/>
            <a:ext cx="9071640" cy="155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Model Use – Climate change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5112000" y="1224000"/>
            <a:ext cx="4536000" cy="50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381f"/>
                </a:solidFill>
                <a:latin typeface="Comic Sans MS"/>
              </a:rPr>
              <a:t>Food security</a:t>
            </a:r>
            <a:r>
              <a:rPr b="0" lang="en-US" sz="1800" spc="-1" strike="noStrike">
                <a:solidFill>
                  <a:srgbClr val="00381f"/>
                </a:solidFill>
                <a:latin typeface="Comic Sans MS"/>
              </a:rPr>
              <a:t> </a:t>
            </a:r>
            <a:r>
              <a:rPr b="1" lang="en-US" sz="2600" spc="-1" strike="noStrike">
                <a:solidFill>
                  <a:srgbClr val="00381f"/>
                </a:solidFill>
                <a:latin typeface="Comic Sans MS"/>
              </a:rPr>
              <a:t>2020-2060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786960" y="4610160"/>
            <a:ext cx="134208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400" spc="-1" strike="noStrike">
                <a:latin typeface="Arial"/>
              </a:rPr>
              <a:t>RCP 8.5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504000" y="4680360"/>
            <a:ext cx="287640" cy="287640"/>
          </a:xfrm>
          <a:prstGeom prst="ellipse">
            <a:avLst/>
          </a:prstGeom>
          <a:solidFill>
            <a:srgbClr val="f8aa97"/>
          </a:solidFill>
          <a:ln w="381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6"/>
          <p:cNvSpPr/>
          <p:nvPr/>
        </p:nvSpPr>
        <p:spPr>
          <a:xfrm>
            <a:off x="504000" y="5112360"/>
            <a:ext cx="287640" cy="287640"/>
          </a:xfrm>
          <a:prstGeom prst="ellipse">
            <a:avLst/>
          </a:prstGeom>
          <a:noFill/>
          <a:ln w="38160">
            <a:solidFill>
              <a:srgbClr val="67360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55" name="" descr=""/>
          <p:cNvPicPr/>
          <p:nvPr/>
        </p:nvPicPr>
        <p:blipFill>
          <a:blip r:embed="rId2"/>
          <a:srcRect l="0" t="0" r="12547" b="0"/>
          <a:stretch/>
        </p:blipFill>
        <p:spPr>
          <a:xfrm>
            <a:off x="16200" y="1008000"/>
            <a:ext cx="4289760" cy="3384000"/>
          </a:xfrm>
          <a:prstGeom prst="rect">
            <a:avLst/>
          </a:prstGeom>
          <a:ln>
            <a:noFill/>
          </a:ln>
        </p:spPr>
      </p:pic>
      <p:sp>
        <p:nvSpPr>
          <p:cNvPr id="256" name="CustomShape 7"/>
          <p:cNvSpPr/>
          <p:nvPr/>
        </p:nvSpPr>
        <p:spPr>
          <a:xfrm>
            <a:off x="3672000" y="2808000"/>
            <a:ext cx="648000" cy="504000"/>
          </a:xfrm>
          <a:custGeom>
            <a:avLst/>
            <a:gdLst/>
            <a:ahLst/>
            <a:rect l="0" t="0" r="r" b="b"/>
            <a:pathLst>
              <a:path w="1801" h="1401">
                <a:moveTo>
                  <a:pt x="450" y="1400"/>
                </a:moveTo>
                <a:lnTo>
                  <a:pt x="450" y="350"/>
                </a:lnTo>
                <a:lnTo>
                  <a:pt x="0" y="350"/>
                </a:lnTo>
                <a:lnTo>
                  <a:pt x="900" y="0"/>
                </a:lnTo>
                <a:lnTo>
                  <a:pt x="1800" y="350"/>
                </a:lnTo>
                <a:lnTo>
                  <a:pt x="1350" y="350"/>
                </a:lnTo>
                <a:lnTo>
                  <a:pt x="1350" y="1400"/>
                </a:lnTo>
                <a:lnTo>
                  <a:pt x="450" y="1400"/>
                </a:lnTo>
              </a:path>
            </a:pathLst>
          </a:custGeom>
          <a:solidFill>
            <a:srgbClr val="72bf44"/>
          </a:solidFill>
          <a:ln>
            <a:solidFill>
              <a:srgbClr val="00a65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8"/>
          <p:cNvSpPr/>
          <p:nvPr/>
        </p:nvSpPr>
        <p:spPr>
          <a:xfrm>
            <a:off x="1944000" y="974160"/>
            <a:ext cx="576000" cy="504000"/>
          </a:xfrm>
          <a:custGeom>
            <a:avLst/>
            <a:gdLst/>
            <a:ahLst/>
            <a:rect l="0" t="0" r="r" b="b"/>
            <a:pathLst>
              <a:path w="1601" h="1401">
                <a:moveTo>
                  <a:pt x="1200" y="0"/>
                </a:moveTo>
                <a:lnTo>
                  <a:pt x="1200" y="1050"/>
                </a:lnTo>
                <a:lnTo>
                  <a:pt x="1600" y="1050"/>
                </a:lnTo>
                <a:lnTo>
                  <a:pt x="800" y="1400"/>
                </a:lnTo>
                <a:lnTo>
                  <a:pt x="0" y="1050"/>
                </a:lnTo>
                <a:lnTo>
                  <a:pt x="400" y="1050"/>
                </a:lnTo>
                <a:lnTo>
                  <a:pt x="400" y="0"/>
                </a:lnTo>
                <a:lnTo>
                  <a:pt x="1200" y="0"/>
                </a:lnTo>
              </a:path>
            </a:pathLst>
          </a:custGeom>
          <a:solidFill>
            <a:srgbClr val="fdb94d"/>
          </a:solidFill>
          <a:ln>
            <a:solidFill>
              <a:srgbClr val="ed1c2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9"/>
          <p:cNvSpPr/>
          <p:nvPr/>
        </p:nvSpPr>
        <p:spPr>
          <a:xfrm>
            <a:off x="576000" y="3384000"/>
            <a:ext cx="648000" cy="504000"/>
          </a:xfrm>
          <a:custGeom>
            <a:avLst/>
            <a:gdLst/>
            <a:ahLst/>
            <a:rect l="0" t="0" r="r" b="b"/>
            <a:pathLst>
              <a:path w="1801" h="1401">
                <a:moveTo>
                  <a:pt x="450" y="1400"/>
                </a:moveTo>
                <a:lnTo>
                  <a:pt x="450" y="350"/>
                </a:lnTo>
                <a:lnTo>
                  <a:pt x="0" y="350"/>
                </a:lnTo>
                <a:lnTo>
                  <a:pt x="900" y="0"/>
                </a:lnTo>
                <a:lnTo>
                  <a:pt x="1800" y="350"/>
                </a:lnTo>
                <a:lnTo>
                  <a:pt x="1350" y="350"/>
                </a:lnTo>
                <a:lnTo>
                  <a:pt x="1350" y="1400"/>
                </a:lnTo>
                <a:lnTo>
                  <a:pt x="450" y="1400"/>
                </a:lnTo>
              </a:path>
            </a:pathLst>
          </a:custGeom>
          <a:solidFill>
            <a:srgbClr val="72bf44"/>
          </a:solidFill>
          <a:ln>
            <a:solidFill>
              <a:srgbClr val="00a65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10"/>
          <p:cNvSpPr/>
          <p:nvPr/>
        </p:nvSpPr>
        <p:spPr>
          <a:xfrm>
            <a:off x="72000" y="1656000"/>
            <a:ext cx="648000" cy="504000"/>
          </a:xfrm>
          <a:custGeom>
            <a:avLst/>
            <a:gdLst/>
            <a:ahLst/>
            <a:rect l="0" t="0" r="r" b="b"/>
            <a:pathLst>
              <a:path w="1801" h="1401">
                <a:moveTo>
                  <a:pt x="450" y="1400"/>
                </a:moveTo>
                <a:lnTo>
                  <a:pt x="450" y="350"/>
                </a:lnTo>
                <a:lnTo>
                  <a:pt x="0" y="350"/>
                </a:lnTo>
                <a:lnTo>
                  <a:pt x="900" y="0"/>
                </a:lnTo>
                <a:lnTo>
                  <a:pt x="1800" y="350"/>
                </a:lnTo>
                <a:lnTo>
                  <a:pt x="1350" y="350"/>
                </a:lnTo>
                <a:lnTo>
                  <a:pt x="1350" y="1400"/>
                </a:lnTo>
                <a:lnTo>
                  <a:pt x="450" y="1400"/>
                </a:lnTo>
              </a:path>
            </a:pathLst>
          </a:custGeom>
          <a:solidFill>
            <a:srgbClr val="72bf44"/>
          </a:solidFill>
          <a:ln>
            <a:solidFill>
              <a:srgbClr val="00a65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11"/>
          <p:cNvSpPr/>
          <p:nvPr/>
        </p:nvSpPr>
        <p:spPr>
          <a:xfrm rot="18666000">
            <a:off x="2104560" y="3727080"/>
            <a:ext cx="432000" cy="432000"/>
          </a:xfrm>
          <a:custGeom>
            <a:avLst/>
            <a:gdLst/>
            <a:ahLst/>
            <a:rect l="0" t="0" r="r" b="b"/>
            <a:pathLst>
              <a:path w="1202" h="1202">
                <a:moveTo>
                  <a:pt x="534" y="0"/>
                </a:moveTo>
                <a:lnTo>
                  <a:pt x="665" y="0"/>
                </a:lnTo>
                <a:lnTo>
                  <a:pt x="665" y="535"/>
                </a:lnTo>
                <a:lnTo>
                  <a:pt x="1201" y="534"/>
                </a:lnTo>
                <a:lnTo>
                  <a:pt x="1200" y="665"/>
                </a:lnTo>
                <a:lnTo>
                  <a:pt x="665" y="665"/>
                </a:lnTo>
                <a:lnTo>
                  <a:pt x="665" y="1201"/>
                </a:lnTo>
                <a:lnTo>
                  <a:pt x="535" y="1201"/>
                </a:lnTo>
                <a:lnTo>
                  <a:pt x="534" y="665"/>
                </a:lnTo>
                <a:lnTo>
                  <a:pt x="0" y="665"/>
                </a:lnTo>
                <a:lnTo>
                  <a:pt x="0" y="535"/>
                </a:lnTo>
                <a:lnTo>
                  <a:pt x="535" y="534"/>
                </a:lnTo>
                <a:lnTo>
                  <a:pt x="534" y="0"/>
                </a:lnTo>
              </a:path>
            </a:pathLst>
          </a:custGeom>
          <a:solidFill>
            <a:srgbClr val="ce181e"/>
          </a:solidFill>
          <a:ln>
            <a:solidFill>
              <a:srgbClr val="ed1c2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29" dur="indefinite" restart="never" nodeType="tmRoot">
          <p:childTnLst>
            <p:seq>
              <p:cTn id="630" nodeType="mainSeq">
                <p:childTnLst>
                  <p:par>
                    <p:cTn id="631" fill="freeze">
                      <p:stCondLst>
                        <p:cond delay="indefinite"/>
                      </p:stCondLst>
                      <p:childTnLst>
                        <p:par>
                          <p:cTn id="632" fill="freeze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freeze">
                      <p:stCondLst>
                        <p:cond delay="indefinite"/>
                      </p:stCondLst>
                      <p:childTnLst>
                        <p:par>
                          <p:cTn id="639" fill="freeze">
                            <p:stCondLst>
                              <p:cond delay="0"/>
                            </p:stCondLst>
                            <p:childTnLst>
                              <p:par>
                                <p:cTn id="6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freeze">
                      <p:stCondLst>
                        <p:cond delay="indefinite"/>
                      </p:stCondLst>
                      <p:childTnLst>
                        <p:par>
                          <p:cTn id="644" fill="freeze">
                            <p:stCondLst>
                              <p:cond delay="0"/>
                            </p:stCondLst>
                            <p:childTnLst>
                              <p:par>
                                <p:cTn id="64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freeze">
                      <p:stCondLst>
                        <p:cond delay="indefinite"/>
                      </p:stCondLst>
                      <p:childTnLst>
                        <p:par>
                          <p:cTn id="651" fill="freeze">
                            <p:stCondLst>
                              <p:cond delay="0"/>
                            </p:stCondLst>
                            <p:childTnLst>
                              <p:par>
                                <p:cTn id="65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freeze">
                      <p:stCondLst>
                        <p:cond delay="indefinite"/>
                      </p:stCondLst>
                      <p:childTnLst>
                        <p:par>
                          <p:cTn id="658" fill="freeze">
                            <p:stCondLst>
                              <p:cond delay="0"/>
                            </p:stCondLst>
                            <p:childTnLst>
                              <p:par>
                                <p:cTn id="659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62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freeze">
                      <p:stCondLst>
                        <p:cond delay="indefinite"/>
                      </p:stCondLst>
                      <p:childTnLst>
                        <p:par>
                          <p:cTn id="665" fill="freeze">
                            <p:stCondLst>
                              <p:cond delay="0"/>
                            </p:stCondLst>
                            <p:childTnLst>
                              <p:par>
                                <p:cTn id="6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504000" y="-79560"/>
            <a:ext cx="9071640" cy="155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Resources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pic>
        <p:nvPicPr>
          <p:cNvPr id="262" name="" descr=""/>
          <p:cNvPicPr/>
          <p:nvPr/>
        </p:nvPicPr>
        <p:blipFill>
          <a:blip r:embed="rId1"/>
          <a:stretch/>
        </p:blipFill>
        <p:spPr>
          <a:xfrm>
            <a:off x="6912000" y="288000"/>
            <a:ext cx="2773440" cy="784800"/>
          </a:xfrm>
          <a:prstGeom prst="rect">
            <a:avLst/>
          </a:prstGeom>
          <a:ln>
            <a:noFill/>
          </a:ln>
        </p:spPr>
      </p:pic>
      <p:sp>
        <p:nvSpPr>
          <p:cNvPr id="263" name="TextShape 2"/>
          <p:cNvSpPr txBox="1"/>
          <p:nvPr/>
        </p:nvSpPr>
        <p:spPr>
          <a:xfrm>
            <a:off x="216000" y="1106640"/>
            <a:ext cx="108000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200" spc="-1" strike="noStrike">
                <a:solidFill>
                  <a:srgbClr val="00381f"/>
                </a:solidFill>
                <a:latin typeface="Comic Sans MS"/>
              </a:rPr>
              <a:t>Tinamït is available at: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144000" y="3960000"/>
            <a:ext cx="108000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200" spc="-1" strike="noStrike">
                <a:solidFill>
                  <a:srgbClr val="62a73b"/>
                </a:solidFill>
                <a:latin typeface="Comic Sans MS"/>
              </a:rPr>
              <a:t>… </a:t>
            </a:r>
            <a:r>
              <a:rPr b="1" lang="en-US" sz="3200" spc="-1" strike="noStrike">
                <a:solidFill>
                  <a:srgbClr val="62a73b"/>
                </a:solidFill>
                <a:latin typeface="Comic Sans MS"/>
              </a:rPr>
              <a:t>and community translated at: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5" name="TextShape 4"/>
          <p:cNvSpPr txBox="1"/>
          <p:nvPr/>
        </p:nvSpPr>
        <p:spPr>
          <a:xfrm>
            <a:off x="1152000" y="1692000"/>
            <a:ext cx="928800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solidFill>
                  <a:srgbClr val="0b210f"/>
                </a:solidFill>
                <a:latin typeface="Comic Sans MS"/>
              </a:rPr>
              <a:t>https://github.com/julienmalard/Tinamit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6" name="TextShape 5"/>
          <p:cNvSpPr txBox="1"/>
          <p:nvPr/>
        </p:nvSpPr>
        <p:spPr>
          <a:xfrm>
            <a:off x="1161720" y="3158280"/>
            <a:ext cx="4670280" cy="65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solidFill>
                  <a:srgbClr val="0b210f"/>
                </a:solidFill>
                <a:latin typeface="Comic Sans MS"/>
              </a:rPr>
              <a:t>http://tinamit.rtfd.io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7" name="TextShape 6"/>
          <p:cNvSpPr txBox="1"/>
          <p:nvPr/>
        </p:nvSpPr>
        <p:spPr>
          <a:xfrm>
            <a:off x="216000" y="2582640"/>
            <a:ext cx="10800000" cy="7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200" spc="-1" strike="noStrike">
                <a:solidFill>
                  <a:srgbClr val="006c3b"/>
                </a:solidFill>
                <a:latin typeface="Comic Sans MS"/>
              </a:rPr>
              <a:t>… </a:t>
            </a:r>
            <a:r>
              <a:rPr b="1" lang="en-US" sz="3200" spc="-1" strike="noStrike">
                <a:solidFill>
                  <a:srgbClr val="006c3b"/>
                </a:solidFill>
                <a:latin typeface="Comic Sans MS"/>
              </a:rPr>
              <a:t>and documented at: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8" name="TextShape 7"/>
          <p:cNvSpPr txBox="1"/>
          <p:nvPr/>
        </p:nvSpPr>
        <p:spPr>
          <a:xfrm>
            <a:off x="1161720" y="4562280"/>
            <a:ext cx="9494280" cy="72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solidFill>
                  <a:srgbClr val="0b210f"/>
                </a:solidFill>
                <a:latin typeface="Comic Sans MS"/>
              </a:rPr>
              <a:t>https://www.transifex.com/qatikon/tinamit</a:t>
            </a:r>
            <a:endParaRPr b="0" lang="en-US" sz="32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Why Guatemala?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326600"/>
            <a:ext cx="4608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Very high food insecurity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High dependence on small-scale agriculture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Very diverse country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7" name="Picture 12" descr=""/>
          <p:cNvPicPr/>
          <p:nvPr/>
        </p:nvPicPr>
        <p:blipFill>
          <a:blip r:embed="rId1"/>
          <a:stretch/>
        </p:blipFill>
        <p:spPr>
          <a:xfrm>
            <a:off x="5400000" y="1440000"/>
            <a:ext cx="4352040" cy="3264120"/>
          </a:xfrm>
          <a:prstGeom prst="rect">
            <a:avLst/>
          </a:prstGeom>
          <a:ln cap="rnd" w="38160">
            <a:solidFill>
              <a:srgbClr val="385623"/>
            </a:solidFill>
            <a:custDash>
              <a:ds d="400000" sp="300000"/>
            </a:custDash>
            <a:round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The Model Building Process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504000" y="1326600"/>
            <a:ext cx="439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Individual interviews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Qualitative group-built model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Group model-building workshops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Quantified System Dynamics Model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60" name="Picture 2" descr=""/>
          <p:cNvPicPr/>
          <p:nvPr/>
        </p:nvPicPr>
        <p:blipFill>
          <a:blip r:embed="rId1"/>
          <a:stretch/>
        </p:blipFill>
        <p:spPr>
          <a:xfrm>
            <a:off x="5616000" y="1172520"/>
            <a:ext cx="3024000" cy="2019600"/>
          </a:xfrm>
          <a:prstGeom prst="rect">
            <a:avLst/>
          </a:prstGeom>
          <a:ln>
            <a:noFill/>
          </a:ln>
        </p:spPr>
      </p:pic>
      <p:pic>
        <p:nvPicPr>
          <p:cNvPr id="61" name="Content Placeholder 3" descr=""/>
          <p:cNvPicPr/>
          <p:nvPr/>
        </p:nvPicPr>
        <p:blipFill>
          <a:blip r:embed="rId2"/>
          <a:stretch/>
        </p:blipFill>
        <p:spPr>
          <a:xfrm>
            <a:off x="5894280" y="3312000"/>
            <a:ext cx="2529720" cy="225252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TextShape 2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Interview example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pic>
        <p:nvPicPr>
          <p:cNvPr id="64" name="Picture 8" descr=""/>
          <p:cNvPicPr/>
          <p:nvPr/>
        </p:nvPicPr>
        <p:blipFill>
          <a:blip r:embed="rId1"/>
          <a:stretch/>
        </p:blipFill>
        <p:spPr>
          <a:xfrm>
            <a:off x="72000" y="1872000"/>
            <a:ext cx="9906120" cy="2016000"/>
          </a:xfrm>
          <a:prstGeom prst="rect">
            <a:avLst/>
          </a:prstGeom>
          <a:ln>
            <a:noFill/>
          </a:ln>
        </p:spPr>
      </p:pic>
      <p:sp>
        <p:nvSpPr>
          <p:cNvPr id="65" name="CustomShape 3"/>
          <p:cNvSpPr/>
          <p:nvPr/>
        </p:nvSpPr>
        <p:spPr>
          <a:xfrm>
            <a:off x="3780000" y="2083680"/>
            <a:ext cx="2976120" cy="61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4"/>
          <p:cNvSpPr/>
          <p:nvPr/>
        </p:nvSpPr>
        <p:spPr>
          <a:xfrm>
            <a:off x="648000" y="2047680"/>
            <a:ext cx="2976120" cy="61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5"/>
          <p:cNvSpPr/>
          <p:nvPr/>
        </p:nvSpPr>
        <p:spPr>
          <a:xfrm>
            <a:off x="6743880" y="2047680"/>
            <a:ext cx="2976120" cy="61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6"/>
          <p:cNvSpPr/>
          <p:nvPr/>
        </p:nvSpPr>
        <p:spPr>
          <a:xfrm>
            <a:off x="144000" y="2340000"/>
            <a:ext cx="1536120" cy="61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7"/>
          <p:cNvSpPr/>
          <p:nvPr/>
        </p:nvSpPr>
        <p:spPr>
          <a:xfrm>
            <a:off x="8424000" y="2479680"/>
            <a:ext cx="1536120" cy="61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8"/>
          <p:cNvSpPr/>
          <p:nvPr/>
        </p:nvSpPr>
        <p:spPr>
          <a:xfrm>
            <a:off x="2592000" y="2479680"/>
            <a:ext cx="2088000" cy="61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9"/>
          <p:cNvSpPr/>
          <p:nvPr/>
        </p:nvSpPr>
        <p:spPr>
          <a:xfrm>
            <a:off x="216000" y="2947680"/>
            <a:ext cx="9144000" cy="904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>
                <p:childTnLst>
                  <p:par>
                    <p:cTn id="23" fill="freeze">
                      <p:stCondLst>
                        <p:cond delay="indefinite"/>
                      </p:stCondLst>
                      <p:childTnLst>
                        <p:par>
                          <p:cTn id="24" fill="freeze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freeze">
                            <p:stCondLst>
                              <p:cond delay="2000"/>
                            </p:stCondLst>
                            <p:childTnLst>
                              <p:par>
                                <p:cTn id="29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in">
                                      <p:cBhvr additive="repl"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freeze">
                      <p:stCondLst>
                        <p:cond delay="indefinite"/>
                      </p:stCondLst>
                      <p:childTnLst>
                        <p:par>
                          <p:cTn id="33" fill="freeze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freeze">
                            <p:stCondLst>
                              <p:cond delay="2000"/>
                            </p:stCondLst>
                            <p:childTnLst>
                              <p:par>
                                <p:cTn id="38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in">
                                      <p:cBhvr additive="repl"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freeze">
                      <p:stCondLst>
                        <p:cond delay="indefinite"/>
                      </p:stCondLst>
                      <p:childTnLst>
                        <p:par>
                          <p:cTn id="42" fill="freeze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freeze">
                            <p:stCondLst>
                              <p:cond delay="2000"/>
                            </p:stCondLst>
                            <p:childTnLst>
                              <p:par>
                                <p:cTn id="47" nodeType="afterEffect" fill="hold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in">
                                      <p:cBhvr additive="repl"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freeze">
                      <p:stCondLst>
                        <p:cond delay="indefinite"/>
                      </p:stCondLst>
                      <p:childTnLst>
                        <p:par>
                          <p:cTn id="51" fill="freeze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 additive="repl"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4896000" y="1368000"/>
            <a:ext cx="5389920" cy="288000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4896000" y="1512000"/>
            <a:ext cx="4752000" cy="25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TextShape 3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Quantification example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576000" y="1840320"/>
            <a:ext cx="4203360" cy="2263680"/>
          </a:xfrm>
          <a:prstGeom prst="rect">
            <a:avLst/>
          </a:prstGeom>
          <a:ln>
            <a:noFill/>
          </a:ln>
        </p:spPr>
      </p:pic>
      <p:sp>
        <p:nvSpPr>
          <p:cNvPr id="77" name="CustomShape 4"/>
          <p:cNvSpPr/>
          <p:nvPr/>
        </p:nvSpPr>
        <p:spPr>
          <a:xfrm>
            <a:off x="3456000" y="1840320"/>
            <a:ext cx="1512000" cy="132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5"/>
          <p:cNvSpPr/>
          <p:nvPr/>
        </p:nvSpPr>
        <p:spPr>
          <a:xfrm>
            <a:off x="2016000" y="3064320"/>
            <a:ext cx="2520000" cy="132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6"/>
          <p:cNvSpPr/>
          <p:nvPr/>
        </p:nvSpPr>
        <p:spPr>
          <a:xfrm>
            <a:off x="360000" y="2736000"/>
            <a:ext cx="1656000" cy="161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7"/>
          <p:cNvSpPr/>
          <p:nvPr/>
        </p:nvSpPr>
        <p:spPr>
          <a:xfrm>
            <a:off x="504000" y="1804320"/>
            <a:ext cx="1368000" cy="927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8"/>
          <p:cNvSpPr/>
          <p:nvPr/>
        </p:nvSpPr>
        <p:spPr>
          <a:xfrm>
            <a:off x="2304000" y="2520000"/>
            <a:ext cx="720000" cy="6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9"/>
          <p:cNvSpPr/>
          <p:nvPr/>
        </p:nvSpPr>
        <p:spPr>
          <a:xfrm>
            <a:off x="8280000" y="2052000"/>
            <a:ext cx="1728000" cy="18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10"/>
          <p:cNvSpPr/>
          <p:nvPr/>
        </p:nvSpPr>
        <p:spPr>
          <a:xfrm>
            <a:off x="7704000" y="3672000"/>
            <a:ext cx="2160000" cy="7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11"/>
          <p:cNvSpPr/>
          <p:nvPr/>
        </p:nvSpPr>
        <p:spPr>
          <a:xfrm>
            <a:off x="4896000" y="2232000"/>
            <a:ext cx="3456000" cy="17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5" dur="indefinite" restart="never" nodeType="tmRoot">
          <p:childTnLst>
            <p:seq>
              <p:cTn id="56" nodeType="mainSeq">
                <p:childTnLst>
                  <p:par>
                    <p:cTn id="57" fill="freeze">
                      <p:stCondLst>
                        <p:cond delay="indefinite"/>
                      </p:stCondLst>
                      <p:childTnLst>
                        <p:par>
                          <p:cTn id="58" fill="freeze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freeze">
                      <p:stCondLst>
                        <p:cond delay="indefinite"/>
                      </p:stCondLst>
                      <p:childTnLst>
                        <p:par>
                          <p:cTn id="63" fill="freeze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freeze">
                      <p:stCondLst>
                        <p:cond delay="indefinite"/>
                      </p:stCondLst>
                      <p:childTnLst>
                        <p:par>
                          <p:cTn id="68" fill="freeze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freeze">
                      <p:stCondLst>
                        <p:cond delay="indefinite"/>
                      </p:stCondLst>
                      <p:childTnLst>
                        <p:par>
                          <p:cTn id="73" fill="freeze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freeze">
                      <p:stCondLst>
                        <p:cond delay="indefinite"/>
                      </p:stCondLst>
                      <p:childTnLst>
                        <p:par>
                          <p:cTn id="78" fill="freeze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freeze">
                      <p:stCondLst>
                        <p:cond delay="indefinite"/>
                      </p:stCondLst>
                      <p:childTnLst>
                        <p:par>
                          <p:cTn id="83" fill="freeze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freeze">
                      <p:stCondLst>
                        <p:cond delay="indefinite"/>
                      </p:stCondLst>
                      <p:childTnLst>
                        <p:par>
                          <p:cTn id="88" fill="freeze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9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freeze">
                      <p:stCondLst>
                        <p:cond delay="indefinite"/>
                      </p:stCondLst>
                      <p:childTnLst>
                        <p:par>
                          <p:cTn id="93" fill="freeze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Proposed methodology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800000" y="1604520"/>
            <a:ext cx="2736000" cy="843480"/>
          </a:xfrm>
          <a:prstGeom prst="rect">
            <a:avLst/>
          </a:prstGeom>
          <a:solidFill>
            <a:srgbClr val="ffffff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Quantifiable S&amp;F</a:t>
            </a:r>
            <a:br/>
            <a:r>
              <a:rPr b="1" lang="en-US" sz="2200" spc="-1" strike="noStrike">
                <a:latin typeface="Arial"/>
              </a:rPr>
              <a:t>Diagram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5976000" y="1604520"/>
            <a:ext cx="2736000" cy="843480"/>
          </a:xfrm>
          <a:prstGeom prst="rect">
            <a:avLst/>
          </a:prstGeom>
          <a:solidFill>
            <a:srgbClr val="fff9ae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Identify equations </a:t>
            </a:r>
            <a:br/>
            <a:r>
              <a:rPr b="1" lang="en-US" sz="2200" spc="-1" strike="noStrike">
                <a:latin typeface="Arial"/>
              </a:rPr>
              <a:t>to calibrate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1800000" y="2880000"/>
            <a:ext cx="2736000" cy="843480"/>
          </a:xfrm>
          <a:prstGeom prst="rect">
            <a:avLst/>
          </a:prstGeom>
          <a:solidFill>
            <a:srgbClr val="fff450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Identify </a:t>
            </a:r>
            <a:br/>
            <a:r>
              <a:rPr b="1" lang="en-US" sz="2200" spc="-1" strike="noStrike">
                <a:latin typeface="Arial"/>
              </a:rPr>
              <a:t>relationship form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5976000" y="2880000"/>
            <a:ext cx="2736000" cy="843480"/>
          </a:xfrm>
          <a:prstGeom prst="rect">
            <a:avLst/>
          </a:prstGeom>
          <a:solidFill>
            <a:srgbClr val="e3d200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</a:rPr>
              <a:t>Hierarchical 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1" lang="en-US" sz="2200" spc="-1" strike="noStrike">
                <a:latin typeface="Arial"/>
              </a:rPr>
              <a:t>Bayesian Inference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1800000" y="4124520"/>
            <a:ext cx="2736000" cy="843480"/>
          </a:xfrm>
          <a:prstGeom prst="rect">
            <a:avLst/>
          </a:prstGeom>
          <a:solidFill>
            <a:srgbClr val="ccbe00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  <a:ea typeface="Microsoft YaHei"/>
              </a:rPr>
              <a:t>Model coupling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5976000" y="4117680"/>
            <a:ext cx="2736000" cy="843480"/>
          </a:xfrm>
          <a:prstGeom prst="rect">
            <a:avLst/>
          </a:prstGeom>
          <a:solidFill>
            <a:srgbClr val="c19c01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  <a:ea typeface="Microsoft YaHei"/>
              </a:rPr>
              <a:t>Model runs </a:t>
            </a:r>
            <a:endParaRPr b="0" lang="en-US" sz="2200" spc="-1" strike="noStrike">
              <a:latin typeface="Arial"/>
            </a:endParaRPr>
          </a:p>
          <a:p>
            <a:pPr algn="ctr"/>
            <a:r>
              <a:rPr b="1" lang="en-US" sz="2200" spc="-1" strike="noStrike">
                <a:latin typeface="Arial"/>
                <a:ea typeface="Microsoft YaHei"/>
              </a:rPr>
              <a:t>&amp; analysis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2" name="CustomShape 8"/>
          <p:cNvSpPr/>
          <p:nvPr/>
        </p:nvSpPr>
        <p:spPr>
          <a:xfrm>
            <a:off x="1152000" y="1800000"/>
            <a:ext cx="504000" cy="504000"/>
          </a:xfrm>
          <a:prstGeom prst="ellipse">
            <a:avLst/>
          </a:prstGeom>
          <a:solidFill>
            <a:srgbClr val="ffffff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  <a:ea typeface="Microsoft YaHei"/>
              </a:rPr>
              <a:t>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3" name="CustomShape 9"/>
          <p:cNvSpPr/>
          <p:nvPr/>
        </p:nvSpPr>
        <p:spPr>
          <a:xfrm>
            <a:off x="5328000" y="1800000"/>
            <a:ext cx="504000" cy="504000"/>
          </a:xfrm>
          <a:prstGeom prst="ellipse">
            <a:avLst/>
          </a:prstGeom>
          <a:solidFill>
            <a:srgbClr val="fff9ae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  <a:ea typeface="Microsoft YaHei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4" name="CustomShape 10"/>
          <p:cNvSpPr/>
          <p:nvPr/>
        </p:nvSpPr>
        <p:spPr>
          <a:xfrm>
            <a:off x="5328000" y="4320000"/>
            <a:ext cx="504000" cy="504000"/>
          </a:xfrm>
          <a:prstGeom prst="ellipse">
            <a:avLst/>
          </a:prstGeom>
          <a:solidFill>
            <a:srgbClr val="c19c01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  <a:ea typeface="Microsoft YaHei"/>
              </a:rPr>
              <a:t>6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5" name="CustomShape 11"/>
          <p:cNvSpPr/>
          <p:nvPr/>
        </p:nvSpPr>
        <p:spPr>
          <a:xfrm>
            <a:off x="1152000" y="4248000"/>
            <a:ext cx="504000" cy="504000"/>
          </a:xfrm>
          <a:prstGeom prst="ellipse">
            <a:avLst/>
          </a:prstGeom>
          <a:solidFill>
            <a:srgbClr val="ccbe00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  <a:ea typeface="Microsoft YaHei"/>
              </a:rPr>
              <a:t>5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6" name="CustomShape 12"/>
          <p:cNvSpPr/>
          <p:nvPr/>
        </p:nvSpPr>
        <p:spPr>
          <a:xfrm>
            <a:off x="5328000" y="3024000"/>
            <a:ext cx="504000" cy="504000"/>
          </a:xfrm>
          <a:prstGeom prst="ellipse">
            <a:avLst/>
          </a:prstGeom>
          <a:solidFill>
            <a:srgbClr val="e3d200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  <a:ea typeface="Microsoft YaHei"/>
              </a:rPr>
              <a:t>4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7" name="CustomShape 13"/>
          <p:cNvSpPr/>
          <p:nvPr/>
        </p:nvSpPr>
        <p:spPr>
          <a:xfrm>
            <a:off x="1152000" y="3024000"/>
            <a:ext cx="504000" cy="504000"/>
          </a:xfrm>
          <a:prstGeom prst="ellipse">
            <a:avLst/>
          </a:prstGeom>
          <a:solidFill>
            <a:srgbClr val="fff450">
              <a:alpha val="50000"/>
            </a:srgbClr>
          </a:solidFill>
          <a:ln w="29160">
            <a:solidFill>
              <a:srgbClr val="6847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4400" rIns="104400" tIns="59400" bIns="59400" anchor="ctr"/>
          <a:p>
            <a:pPr algn="ctr"/>
            <a:r>
              <a:rPr b="1" lang="en-US" sz="2200" spc="-1" strike="noStrike">
                <a:latin typeface="Arial"/>
                <a:ea typeface="Microsoft YaHei"/>
              </a:rPr>
              <a:t>3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100" dur="indefinite" restart="never" nodeType="tmRoot">
          <p:childTnLst>
            <p:seq>
              <p:cTn id="101" nodeType="mainSeq">
                <p:childTnLst>
                  <p:par>
                    <p:cTn id="102" fill="freeze">
                      <p:stCondLst>
                        <p:cond delay="indefinite"/>
                      </p:stCondLst>
                      <p:childTnLst>
                        <p:par>
                          <p:cTn id="103" fill="freeze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freeze">
                      <p:stCondLst>
                        <p:cond delay="indefinite"/>
                      </p:stCondLst>
                      <p:childTnLst>
                        <p:par>
                          <p:cTn id="109" fill="freeze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freeze">
                      <p:stCondLst>
                        <p:cond delay="indefinite"/>
                      </p:stCondLst>
                      <p:childTnLst>
                        <p:par>
                          <p:cTn id="115" fill="freeze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freeze">
                      <p:stCondLst>
                        <p:cond delay="indefinite"/>
                      </p:stCondLst>
                      <p:childTnLst>
                        <p:par>
                          <p:cTn id="121" fill="freeze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freeze">
                      <p:stCondLst>
                        <p:cond delay="indefinite"/>
                      </p:stCondLst>
                      <p:childTnLst>
                        <p:par>
                          <p:cTn id="127" fill="freeze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Types of equations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04000" y="1326600"/>
            <a:ext cx="33818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Mechanical/logical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relationships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Process-based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relationships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Empirical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relationships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0" name="Picture 5" descr=""/>
          <p:cNvPicPr/>
          <p:nvPr/>
        </p:nvPicPr>
        <p:blipFill>
          <a:blip r:embed="rId1"/>
          <a:stretch/>
        </p:blipFill>
        <p:spPr>
          <a:xfrm>
            <a:off x="3325320" y="2134440"/>
            <a:ext cx="6028920" cy="240156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4563360" y="4011120"/>
            <a:ext cx="4790880" cy="668880"/>
          </a:xfrm>
          <a:prstGeom prst="ellipse">
            <a:avLst/>
          </a:prstGeom>
          <a:noFill/>
          <a:ln w="3816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4"/>
          <p:cNvSpPr/>
          <p:nvPr/>
        </p:nvSpPr>
        <p:spPr>
          <a:xfrm rot="2013600">
            <a:off x="8226360" y="2934360"/>
            <a:ext cx="1016640" cy="1676160"/>
          </a:xfrm>
          <a:prstGeom prst="ellipse">
            <a:avLst/>
          </a:prstGeom>
          <a:noFill/>
          <a:ln w="3816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5"/>
          <p:cNvSpPr/>
          <p:nvPr/>
        </p:nvSpPr>
        <p:spPr>
          <a:xfrm>
            <a:off x="4064040" y="1380600"/>
            <a:ext cx="4647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Maize yield = Yield index * Max Potential Yield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4" name="CustomShape 6"/>
          <p:cNvSpPr/>
          <p:nvPr/>
        </p:nvSpPr>
        <p:spPr>
          <a:xfrm>
            <a:off x="7632000" y="2227320"/>
            <a:ext cx="2285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Salary = f(Education)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5" name="CustomShape 7"/>
          <p:cNvSpPr/>
          <p:nvPr/>
        </p:nvSpPr>
        <p:spPr>
          <a:xfrm>
            <a:off x="3384000" y="1726920"/>
            <a:ext cx="2520000" cy="1945080"/>
          </a:xfrm>
          <a:prstGeom prst="ellipse">
            <a:avLst/>
          </a:prstGeom>
          <a:noFill/>
          <a:ln w="3816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n-US" sz="1800" spc="-1" strike="noStrike">
                <a:latin typeface="Arial"/>
              </a:rPr>
              <a:t>ﾤ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6" name="TextShape 8"/>
          <p:cNvSpPr txBox="1"/>
          <p:nvPr/>
        </p:nvSpPr>
        <p:spPr>
          <a:xfrm>
            <a:off x="4421520" y="4752000"/>
            <a:ext cx="3498480" cy="32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Income = Salary + agricultural sales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32" dur="indefinite" restart="never" nodeType="tmRoot">
          <p:childTnLst>
            <p:seq>
              <p:cTn id="133" nodeType="mainSeq">
                <p:childTnLst>
                  <p:par>
                    <p:cTn id="134" fill="freeze">
                      <p:stCondLst>
                        <p:cond delay="indefinite"/>
                      </p:stCondLst>
                      <p:childTnLst>
                        <p:par>
                          <p:cTn id="135" fill="freeze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freeze">
                            <p:stCondLst>
                              <p:cond delay="500"/>
                            </p:stCondLst>
                            <p:childTnLst>
                              <p:par>
                                <p:cTn id="14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2" dur="500"/>
                                        <p:tgtEl>
                                          <p:spTgt spid="106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freeze">
                      <p:stCondLst>
                        <p:cond delay="indefinite"/>
                      </p:stCondLst>
                      <p:childTnLst>
                        <p:par>
                          <p:cTn id="144" fill="freeze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49" dur="500"/>
                                        <p:tgtEl>
                                          <p:spTgt spid="106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freeze">
                            <p:stCondLst>
                              <p:cond delay="500"/>
                            </p:stCondLst>
                            <p:childTnLst>
                              <p:par>
                                <p:cTn id="15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freeze">
                      <p:stCondLst>
                        <p:cond delay="indefinite"/>
                      </p:stCondLst>
                      <p:childTnLst>
                        <p:par>
                          <p:cTn id="156" fill="freeze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freeze">
                      <p:stCondLst>
                        <p:cond delay="indefinite"/>
                      </p:stCondLst>
                      <p:childTnLst>
                        <p:par>
                          <p:cTn id="161" fill="freeze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freeze">
                            <p:stCondLst>
                              <p:cond delay="500"/>
                            </p:stCondLst>
                            <p:childTnLst>
                              <p:par>
                                <p:cTn id="16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freeze">
                      <p:stCondLst>
                        <p:cond delay="indefinite"/>
                      </p:stCondLst>
                      <p:childTnLst>
                        <p:par>
                          <p:cTn id="173" fill="freeze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 strike="noStrike">
                <a:solidFill>
                  <a:srgbClr val="2b511a"/>
                </a:solidFill>
                <a:latin typeface="Comic Sans MS"/>
              </a:rPr>
              <a:t>Relationship forms</a:t>
            </a:r>
            <a:endParaRPr b="1" lang="en-US" sz="44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108" name="Line 2"/>
          <p:cNvSpPr/>
          <p:nvPr/>
        </p:nvSpPr>
        <p:spPr>
          <a:xfrm>
            <a:off x="2233440" y="1720800"/>
            <a:ext cx="360" cy="1371600"/>
          </a:xfrm>
          <a:prstGeom prst="line">
            <a:avLst/>
          </a:prstGeom>
          <a:ln w="3816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Line 3"/>
          <p:cNvSpPr/>
          <p:nvPr/>
        </p:nvSpPr>
        <p:spPr>
          <a:xfrm flipH="1">
            <a:off x="2233440" y="3092400"/>
            <a:ext cx="2209680" cy="360"/>
          </a:xfrm>
          <a:prstGeom prst="line">
            <a:avLst/>
          </a:prstGeom>
          <a:ln w="3816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Line 4"/>
          <p:cNvSpPr/>
          <p:nvPr/>
        </p:nvSpPr>
        <p:spPr>
          <a:xfrm flipV="1">
            <a:off x="2271600" y="1949400"/>
            <a:ext cx="1828800" cy="1141560"/>
          </a:xfrm>
          <a:prstGeom prst="line">
            <a:avLst/>
          </a:prstGeom>
          <a:ln w="38160">
            <a:solidFill>
              <a:srgbClr val="c55a11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Line 5"/>
          <p:cNvSpPr/>
          <p:nvPr/>
        </p:nvSpPr>
        <p:spPr>
          <a:xfrm>
            <a:off x="2233440" y="3447000"/>
            <a:ext cx="360" cy="1371600"/>
          </a:xfrm>
          <a:prstGeom prst="line">
            <a:avLst/>
          </a:prstGeom>
          <a:ln w="3816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Line 6"/>
          <p:cNvSpPr/>
          <p:nvPr/>
        </p:nvSpPr>
        <p:spPr>
          <a:xfrm flipH="1">
            <a:off x="2233440" y="4818600"/>
            <a:ext cx="2209680" cy="360"/>
          </a:xfrm>
          <a:prstGeom prst="line">
            <a:avLst/>
          </a:prstGeom>
          <a:ln w="3816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7"/>
          <p:cNvSpPr/>
          <p:nvPr/>
        </p:nvSpPr>
        <p:spPr>
          <a:xfrm>
            <a:off x="2262600" y="3466800"/>
            <a:ext cx="2127240" cy="1303200"/>
          </a:xfrm>
          <a:custGeom>
            <a:avLst/>
            <a:gdLst/>
            <a:ahLst/>
            <a:rect l="l" t="t" r="r" b="b"/>
            <a:pathLst>
              <a:path w="2127564" h="1303699">
                <a:moveTo>
                  <a:pt x="0" y="1303699"/>
                </a:moveTo>
                <a:cubicBezTo>
                  <a:pt x="203702" y="1303699"/>
                  <a:pt x="407405" y="1303699"/>
                  <a:pt x="579421" y="1195057"/>
                </a:cubicBezTo>
                <a:cubicBezTo>
                  <a:pt x="751437" y="1086415"/>
                  <a:pt x="879695" y="831409"/>
                  <a:pt x="1032095" y="651849"/>
                </a:cubicBezTo>
                <a:cubicBezTo>
                  <a:pt x="1184495" y="472289"/>
                  <a:pt x="1311243" y="226337"/>
                  <a:pt x="1493821" y="117695"/>
                </a:cubicBezTo>
                <a:cubicBezTo>
                  <a:pt x="1676399" y="9053"/>
                  <a:pt x="1901981" y="4526"/>
                  <a:pt x="2127564" y="0"/>
                </a:cubicBezTo>
              </a:path>
            </a:pathLst>
          </a:custGeom>
          <a:noFill/>
          <a:ln w="38160">
            <a:solidFill>
              <a:srgbClr val="c55a11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Line 8"/>
          <p:cNvSpPr/>
          <p:nvPr/>
        </p:nvSpPr>
        <p:spPr>
          <a:xfrm>
            <a:off x="5547960" y="1719360"/>
            <a:ext cx="360" cy="1371600"/>
          </a:xfrm>
          <a:prstGeom prst="line">
            <a:avLst/>
          </a:prstGeom>
          <a:ln w="3816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Line 9"/>
          <p:cNvSpPr/>
          <p:nvPr/>
        </p:nvSpPr>
        <p:spPr>
          <a:xfrm flipH="1">
            <a:off x="5547960" y="3090960"/>
            <a:ext cx="2210040" cy="360"/>
          </a:xfrm>
          <a:prstGeom prst="line">
            <a:avLst/>
          </a:prstGeom>
          <a:ln w="3816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10"/>
          <p:cNvSpPr/>
          <p:nvPr/>
        </p:nvSpPr>
        <p:spPr>
          <a:xfrm>
            <a:off x="5575320" y="1656000"/>
            <a:ext cx="2236680" cy="1419120"/>
          </a:xfrm>
          <a:custGeom>
            <a:avLst/>
            <a:gdLst/>
            <a:ahLst/>
            <a:rect l="l" t="t" r="r" b="b"/>
            <a:pathLst>
              <a:path w="2236892" h="1419427">
                <a:moveTo>
                  <a:pt x="9739" y="1412340"/>
                </a:moveTo>
                <a:cubicBezTo>
                  <a:pt x="-1578" y="1423657"/>
                  <a:pt x="-12894" y="1434974"/>
                  <a:pt x="36900" y="1330859"/>
                </a:cubicBezTo>
                <a:cubicBezTo>
                  <a:pt x="86694" y="1226744"/>
                  <a:pt x="130453" y="976265"/>
                  <a:pt x="308504" y="787651"/>
                </a:cubicBezTo>
                <a:cubicBezTo>
                  <a:pt x="486555" y="599037"/>
                  <a:pt x="830587" y="322907"/>
                  <a:pt x="1105209" y="199176"/>
                </a:cubicBezTo>
                <a:cubicBezTo>
                  <a:pt x="1379831" y="75445"/>
                  <a:pt x="1767620" y="78463"/>
                  <a:pt x="1956234" y="45267"/>
                </a:cubicBezTo>
                <a:cubicBezTo>
                  <a:pt x="2144848" y="12071"/>
                  <a:pt x="2190870" y="6035"/>
                  <a:pt x="2236892" y="0"/>
                </a:cubicBezTo>
              </a:path>
            </a:pathLst>
          </a:custGeom>
          <a:noFill/>
          <a:ln w="38160">
            <a:solidFill>
              <a:srgbClr val="c55a11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Line 11"/>
          <p:cNvSpPr/>
          <p:nvPr/>
        </p:nvSpPr>
        <p:spPr>
          <a:xfrm>
            <a:off x="5547960" y="3447000"/>
            <a:ext cx="360" cy="1371600"/>
          </a:xfrm>
          <a:prstGeom prst="line">
            <a:avLst/>
          </a:prstGeom>
          <a:ln w="3816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Line 12"/>
          <p:cNvSpPr/>
          <p:nvPr/>
        </p:nvSpPr>
        <p:spPr>
          <a:xfrm flipH="1">
            <a:off x="5547960" y="4818600"/>
            <a:ext cx="2210040" cy="360"/>
          </a:xfrm>
          <a:prstGeom prst="line">
            <a:avLst/>
          </a:prstGeom>
          <a:ln w="3816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13"/>
          <p:cNvSpPr/>
          <p:nvPr/>
        </p:nvSpPr>
        <p:spPr>
          <a:xfrm>
            <a:off x="5567040" y="3512160"/>
            <a:ext cx="2154240" cy="1267200"/>
          </a:xfrm>
          <a:custGeom>
            <a:avLst/>
            <a:gdLst/>
            <a:ahLst/>
            <a:rect l="l" t="t" r="r" b="b"/>
            <a:pathLst>
              <a:path w="2154725" h="1267485">
                <a:moveTo>
                  <a:pt x="0" y="1267485"/>
                </a:moveTo>
                <a:cubicBezTo>
                  <a:pt x="405897" y="1250132"/>
                  <a:pt x="811794" y="1232780"/>
                  <a:pt x="1122630" y="1149790"/>
                </a:cubicBezTo>
                <a:cubicBezTo>
                  <a:pt x="1433466" y="1066800"/>
                  <a:pt x="1692998" y="961177"/>
                  <a:pt x="1865014" y="769545"/>
                </a:cubicBezTo>
                <a:cubicBezTo>
                  <a:pt x="2037030" y="577913"/>
                  <a:pt x="2095877" y="288956"/>
                  <a:pt x="2154725" y="0"/>
                </a:cubicBezTo>
              </a:path>
            </a:pathLst>
          </a:custGeom>
          <a:noFill/>
          <a:ln w="38160">
            <a:solidFill>
              <a:srgbClr val="c55a11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pic>
        <p:nvPicPr>
          <p:cNvPr id="120" name="Picha 17" descr=""/>
          <p:cNvPicPr/>
          <p:nvPr/>
        </p:nvPicPr>
        <p:blipFill>
          <a:blip r:embed="rId1"/>
          <a:stretch/>
        </p:blipFill>
        <p:spPr>
          <a:xfrm>
            <a:off x="2196000" y="1172520"/>
            <a:ext cx="5760000" cy="4287600"/>
          </a:xfrm>
          <a:prstGeom prst="rect">
            <a:avLst/>
          </a:prstGeom>
          <a:ln>
            <a:noFill/>
          </a:ln>
        </p:spPr>
      </p:pic>
      <p:sp>
        <p:nvSpPr>
          <p:cNvPr id="121" name="TextShape 14"/>
          <p:cNvSpPr txBox="1"/>
          <p:nvPr/>
        </p:nvSpPr>
        <p:spPr>
          <a:xfrm>
            <a:off x="3456000" y="1296000"/>
            <a:ext cx="3550320" cy="460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2600" spc="-1" strike="noStrike">
                <a:solidFill>
                  <a:srgbClr val="2b511a"/>
                </a:solidFill>
                <a:latin typeface="Comic Sans MS"/>
              </a:rPr>
              <a:t>Income ~ Education</a:t>
            </a:r>
            <a:endParaRPr b="1" lang="en-US" sz="2600" spc="-1" strike="noStrike">
              <a:solidFill>
                <a:srgbClr val="2b511a"/>
              </a:solidFill>
              <a:latin typeface="Comic Sans MS"/>
            </a:endParaRPr>
          </a:p>
        </p:txBody>
      </p:sp>
      <p:sp>
        <p:nvSpPr>
          <p:cNvPr id="122" name="CustomShape 15"/>
          <p:cNvSpPr/>
          <p:nvPr/>
        </p:nvSpPr>
        <p:spPr>
          <a:xfrm>
            <a:off x="3024000" y="1944000"/>
            <a:ext cx="3600000" cy="2599200"/>
          </a:xfrm>
          <a:custGeom>
            <a:avLst/>
            <a:gdLst/>
            <a:ahLst/>
            <a:rect l="l" t="t" r="r" b="b"/>
            <a:pathLst>
              <a:path w="2127564" h="1303699">
                <a:moveTo>
                  <a:pt x="0" y="1303699"/>
                </a:moveTo>
                <a:cubicBezTo>
                  <a:pt x="203702" y="1303699"/>
                  <a:pt x="407405" y="1303699"/>
                  <a:pt x="579421" y="1195057"/>
                </a:cubicBezTo>
                <a:cubicBezTo>
                  <a:pt x="751437" y="1086415"/>
                  <a:pt x="879695" y="831409"/>
                  <a:pt x="1032095" y="651849"/>
                </a:cubicBezTo>
                <a:cubicBezTo>
                  <a:pt x="1184495" y="472289"/>
                  <a:pt x="1311243" y="226337"/>
                  <a:pt x="1493821" y="117695"/>
                </a:cubicBezTo>
                <a:cubicBezTo>
                  <a:pt x="1676399" y="9053"/>
                  <a:pt x="1901981" y="4526"/>
                  <a:pt x="2127564" y="0"/>
                </a:cubicBezTo>
              </a:path>
            </a:pathLst>
          </a:custGeom>
          <a:noFill/>
          <a:ln w="76320">
            <a:solidFill>
              <a:srgbClr val="ed1c24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7" dur="indefinite" restart="never" nodeType="tmRoot">
          <p:childTnLst>
            <p:seq>
              <p:cTn id="178" nodeType="mainSeq">
                <p:childTnLst>
                  <p:par>
                    <p:cTn id="179" fill="freeze">
                      <p:stCondLst>
                        <p:cond delay="indefinite"/>
                      </p:stCondLst>
                      <p:childTnLst>
                        <p:par>
                          <p:cTn id="180" fill="freeze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freeze">
                      <p:stCondLst>
                        <p:cond delay="indefinite"/>
                      </p:stCondLst>
                      <p:childTnLst>
                        <p:par>
                          <p:cTn id="185" fill="freeze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freeze">
                      <p:stCondLst>
                        <p:cond delay="indefinite"/>
                      </p:stCondLst>
                      <p:childTnLst>
                        <p:par>
                          <p:cTn id="190" fill="freeze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freeze">
                      <p:stCondLst>
                        <p:cond delay="indefinite"/>
                      </p:stCondLst>
                      <p:childTnLst>
                        <p:par>
                          <p:cTn id="195" fill="freeze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freeze">
                      <p:stCondLst>
                        <p:cond delay="indefinite"/>
                      </p:stCondLst>
                      <p:childTnLst>
                        <p:par>
                          <p:cTn id="200" fill="freeze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500"/>
                                        <p:tgtEl>
                                          <p:spTgt spid="121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freeze">
                      <p:stCondLst>
                        <p:cond delay="indefinite"/>
                      </p:stCondLst>
                      <p:childTnLst>
                        <p:par>
                          <p:cTn id="208" fill="freeze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Application>LibreOffice/5.4.3.2$Windows_X86_64 LibreOffice_project/92a7159f7e4af62137622921e809f8546db437e5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2018-04-08T14:23:36Z</dcterms:created>
  <dc:creator/>
  <dc:description/>
  <dc:language>fr-CA</dc:language>
  <cp:lastModifiedBy/>
  <dcterms:modified xsi:type="dcterms:W3CDTF">2018-06-11T14:47:38Z</dcterms:modified>
  <cp:revision>20</cp:revision>
  <dc:subject/>
  <dc:title/>
</cp:coreProperties>
</file>