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615" r:id="rId2"/>
  </p:sldMasterIdLst>
  <p:notesMasterIdLst>
    <p:notesMasterId r:id="rId34"/>
  </p:notesMasterIdLst>
  <p:handoutMasterIdLst>
    <p:handoutMasterId r:id="rId35"/>
  </p:handoutMasterIdLst>
  <p:sldIdLst>
    <p:sldId id="525" r:id="rId3"/>
    <p:sldId id="527" r:id="rId4"/>
    <p:sldId id="394" r:id="rId5"/>
    <p:sldId id="512" r:id="rId6"/>
    <p:sldId id="523" r:id="rId7"/>
    <p:sldId id="521" r:id="rId8"/>
    <p:sldId id="519" r:id="rId9"/>
    <p:sldId id="516" r:id="rId10"/>
    <p:sldId id="518" r:id="rId11"/>
    <p:sldId id="532" r:id="rId12"/>
    <p:sldId id="529" r:id="rId13"/>
    <p:sldId id="534" r:id="rId14"/>
    <p:sldId id="530" r:id="rId15"/>
    <p:sldId id="537" r:id="rId16"/>
    <p:sldId id="539" r:id="rId17"/>
    <p:sldId id="538" r:id="rId18"/>
    <p:sldId id="540" r:id="rId19"/>
    <p:sldId id="541" r:id="rId20"/>
    <p:sldId id="542" r:id="rId21"/>
    <p:sldId id="543" r:id="rId22"/>
    <p:sldId id="544" r:id="rId23"/>
    <p:sldId id="545" r:id="rId24"/>
    <p:sldId id="546" r:id="rId25"/>
    <p:sldId id="547" r:id="rId26"/>
    <p:sldId id="548" r:id="rId27"/>
    <p:sldId id="535" r:id="rId28"/>
    <p:sldId id="549" r:id="rId29"/>
    <p:sldId id="550" r:id="rId30"/>
    <p:sldId id="551" r:id="rId31"/>
    <p:sldId id="552" r:id="rId32"/>
    <p:sldId id="533" r:id="rId33"/>
  </p:sldIdLst>
  <p:sldSz cx="9144000" cy="6858000" type="screen4x3"/>
  <p:notesSz cx="7099300" cy="10234613"/>
  <p:defaultTextStyle>
    <a:defPPr>
      <a:defRPr lang="it-IT"/>
    </a:defPPr>
    <a:lvl1pPr algn="just" rtl="0" fontAlgn="base">
      <a:spcBef>
        <a:spcPct val="20000"/>
      </a:spcBef>
      <a:spcAft>
        <a:spcPct val="0"/>
      </a:spcAft>
      <a:buChar char="•"/>
      <a:defRPr sz="1300" b="1" kern="1200">
        <a:solidFill>
          <a:srgbClr val="000000"/>
        </a:solidFill>
        <a:latin typeface="Tahoma" panose="020B0604030504040204" pitchFamily="34" charset="0"/>
        <a:ea typeface="MS PGothic" panose="020B0600070205080204" pitchFamily="34" charset="-128"/>
        <a:cs typeface="+mn-cs"/>
      </a:defRPr>
    </a:lvl1pPr>
    <a:lvl2pPr marL="457200" algn="just" rtl="0" fontAlgn="base">
      <a:spcBef>
        <a:spcPct val="20000"/>
      </a:spcBef>
      <a:spcAft>
        <a:spcPct val="0"/>
      </a:spcAft>
      <a:buChar char="•"/>
      <a:defRPr sz="1300" b="1" kern="1200">
        <a:solidFill>
          <a:srgbClr val="000000"/>
        </a:solidFill>
        <a:latin typeface="Tahoma" panose="020B0604030504040204" pitchFamily="34" charset="0"/>
        <a:ea typeface="MS PGothic" panose="020B0600070205080204" pitchFamily="34" charset="-128"/>
        <a:cs typeface="+mn-cs"/>
      </a:defRPr>
    </a:lvl2pPr>
    <a:lvl3pPr marL="914400" algn="just" rtl="0" fontAlgn="base">
      <a:spcBef>
        <a:spcPct val="20000"/>
      </a:spcBef>
      <a:spcAft>
        <a:spcPct val="0"/>
      </a:spcAft>
      <a:buChar char="•"/>
      <a:defRPr sz="1300" b="1" kern="1200">
        <a:solidFill>
          <a:srgbClr val="000000"/>
        </a:solidFill>
        <a:latin typeface="Tahoma" panose="020B0604030504040204" pitchFamily="34" charset="0"/>
        <a:ea typeface="MS PGothic" panose="020B0600070205080204" pitchFamily="34" charset="-128"/>
        <a:cs typeface="+mn-cs"/>
      </a:defRPr>
    </a:lvl3pPr>
    <a:lvl4pPr marL="1371600" algn="just" rtl="0" fontAlgn="base">
      <a:spcBef>
        <a:spcPct val="20000"/>
      </a:spcBef>
      <a:spcAft>
        <a:spcPct val="0"/>
      </a:spcAft>
      <a:buChar char="•"/>
      <a:defRPr sz="1300" b="1" kern="1200">
        <a:solidFill>
          <a:srgbClr val="000000"/>
        </a:solidFill>
        <a:latin typeface="Tahoma" panose="020B0604030504040204" pitchFamily="34" charset="0"/>
        <a:ea typeface="MS PGothic" panose="020B0600070205080204" pitchFamily="34" charset="-128"/>
        <a:cs typeface="+mn-cs"/>
      </a:defRPr>
    </a:lvl4pPr>
    <a:lvl5pPr marL="1828800" algn="just" rtl="0" fontAlgn="base">
      <a:spcBef>
        <a:spcPct val="20000"/>
      </a:spcBef>
      <a:spcAft>
        <a:spcPct val="0"/>
      </a:spcAft>
      <a:buChar char="•"/>
      <a:defRPr sz="1300" b="1" kern="1200">
        <a:solidFill>
          <a:srgbClr val="000000"/>
        </a:solidFill>
        <a:latin typeface="Tahoma" panose="020B0604030504040204" pitchFamily="34" charset="0"/>
        <a:ea typeface="MS PGothic" panose="020B0600070205080204" pitchFamily="34" charset="-128"/>
        <a:cs typeface="+mn-cs"/>
      </a:defRPr>
    </a:lvl5pPr>
    <a:lvl6pPr marL="2286000" algn="l" defTabSz="914400" rtl="0" eaLnBrk="1" latinLnBrk="0" hangingPunct="1">
      <a:defRPr sz="1300" b="1" kern="1200">
        <a:solidFill>
          <a:srgbClr val="000000"/>
        </a:solidFill>
        <a:latin typeface="Tahoma" panose="020B0604030504040204" pitchFamily="34" charset="0"/>
        <a:ea typeface="MS PGothic" panose="020B0600070205080204" pitchFamily="34" charset="-128"/>
        <a:cs typeface="+mn-cs"/>
      </a:defRPr>
    </a:lvl6pPr>
    <a:lvl7pPr marL="2743200" algn="l" defTabSz="914400" rtl="0" eaLnBrk="1" latinLnBrk="0" hangingPunct="1">
      <a:defRPr sz="1300" b="1" kern="1200">
        <a:solidFill>
          <a:srgbClr val="000000"/>
        </a:solidFill>
        <a:latin typeface="Tahoma" panose="020B0604030504040204" pitchFamily="34" charset="0"/>
        <a:ea typeface="MS PGothic" panose="020B0600070205080204" pitchFamily="34" charset="-128"/>
        <a:cs typeface="+mn-cs"/>
      </a:defRPr>
    </a:lvl7pPr>
    <a:lvl8pPr marL="3200400" algn="l" defTabSz="914400" rtl="0" eaLnBrk="1" latinLnBrk="0" hangingPunct="1">
      <a:defRPr sz="1300" b="1" kern="1200">
        <a:solidFill>
          <a:srgbClr val="000000"/>
        </a:solidFill>
        <a:latin typeface="Tahoma" panose="020B0604030504040204" pitchFamily="34" charset="0"/>
        <a:ea typeface="MS PGothic" panose="020B0600070205080204" pitchFamily="34" charset="-128"/>
        <a:cs typeface="+mn-cs"/>
      </a:defRPr>
    </a:lvl8pPr>
    <a:lvl9pPr marL="3657600" algn="l" defTabSz="914400" rtl="0" eaLnBrk="1" latinLnBrk="0" hangingPunct="1">
      <a:defRPr sz="1300" b="1" kern="1200">
        <a:solidFill>
          <a:srgbClr val="000000"/>
        </a:solidFill>
        <a:latin typeface="Tahom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snapToObjects="1" showGuides="1">
      <p:cViewPr>
        <p:scale>
          <a:sx n="94" d="100"/>
          <a:sy n="94" d="100"/>
        </p:scale>
        <p:origin x="-88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p:scale>
          <a:sx n="100" d="100"/>
          <a:sy n="100" d="100"/>
        </p:scale>
        <p:origin x="-182" y="1838"/>
      </p:cViewPr>
      <p:guideLst>
        <p:guide orient="horz" pos="3224"/>
        <p:guide pos="2237"/>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s/slide31.xml"/><Relationship Id="rId7" Type="http://schemas.openxmlformats.org/officeDocument/2006/relationships/image" Target="../media/image13.png"/><Relationship Id="rId2" Type="http://schemas.openxmlformats.org/officeDocument/2006/relationships/slide" Target="../slides/slide26.xml"/><Relationship Id="rId1" Type="http://schemas.openxmlformats.org/officeDocument/2006/relationships/slide" Target="../slides/slide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s/slide10.xml"/></Relationships>
</file>

<file path=ppt/diagrams/_rels/data2.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6.xml"/><Relationship Id="rId1" Type="http://schemas.openxmlformats.org/officeDocument/2006/relationships/slide" Target="../slides/slide5.xml"/><Relationship Id="rId5" Type="http://schemas.openxmlformats.org/officeDocument/2006/relationships/slide" Target="../slides/slide7.xml"/><Relationship Id="rId4" Type="http://schemas.openxmlformats.org/officeDocument/2006/relationships/slide" Target="../slides/slide3.xml"/></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35C30E-22A6-4B09-A207-576A2DFB3FB5}" type="doc">
      <dgm:prSet loTypeId="urn:microsoft.com/office/officeart/2005/8/layout/vList3#1" loCatId="list" qsTypeId="urn:microsoft.com/office/officeart/2005/8/quickstyle/simple5" qsCatId="simple" csTypeId="urn:microsoft.com/office/officeart/2005/8/colors/accent1_2" csCatId="accent1" phldr="1"/>
      <dgm:spPr/>
      <dgm:t>
        <a:bodyPr/>
        <a:lstStyle/>
        <a:p>
          <a:endParaRPr lang="de-AT"/>
        </a:p>
      </dgm:t>
    </dgm:pt>
    <dgm:pt modelId="{93406E19-BE5A-4585-B49C-0EDE219BB23F}">
      <dgm:prSet phldrT="[Text]" custT="1"/>
      <dgm:spPr/>
      <dgm:t>
        <a:bodyPr/>
        <a:lstStyle/>
        <a:p>
          <a:pPr>
            <a:spcAft>
              <a:spcPts val="0"/>
            </a:spcAft>
          </a:pPr>
          <a:r>
            <a:rPr lang="en-GB" sz="1400" b="1" dirty="0">
              <a:solidFill>
                <a:schemeClr val="tx1">
                  <a:lumMod val="75000"/>
                  <a:lumOff val="25000"/>
                </a:schemeClr>
              </a:solidFill>
              <a:latin typeface="Calibri" pitchFamily="34" charset="0"/>
              <a:hlinkClick xmlns:r="http://schemas.openxmlformats.org/officeDocument/2006/relationships" r:id="rId1" action="ppaction://hlinksldjump"/>
            </a:rPr>
            <a:t>ON-LINE SENSORS TARGETED BY </a:t>
          </a:r>
        </a:p>
        <a:p>
          <a:pPr>
            <a:spcAft>
              <a:spcPts val="0"/>
            </a:spcAft>
          </a:pPr>
          <a:r>
            <a:rPr lang="en-GB" sz="1400" b="1" dirty="0">
              <a:solidFill>
                <a:schemeClr val="tx1">
                  <a:lumMod val="75000"/>
                  <a:lumOff val="25000"/>
                </a:schemeClr>
              </a:solidFill>
              <a:latin typeface="Calibri" pitchFamily="34" charset="0"/>
              <a:hlinkClick xmlns:r="http://schemas.openxmlformats.org/officeDocument/2006/relationships" r:id="rId1" action="ppaction://hlinksldjump"/>
            </a:rPr>
            <a:t>CTRL+SWAN MEMBERS /PARTNERS</a:t>
          </a:r>
          <a:endParaRPr lang="de-AT" sz="1400" b="1" dirty="0">
            <a:solidFill>
              <a:schemeClr val="tx1">
                <a:lumMod val="75000"/>
                <a:lumOff val="25000"/>
              </a:schemeClr>
            </a:solidFill>
            <a:latin typeface="Calibri" pitchFamily="34" charset="0"/>
          </a:endParaRPr>
        </a:p>
      </dgm:t>
      <dgm:extLst/>
    </dgm:pt>
    <dgm:pt modelId="{E6D919A9-92EF-43EB-985A-F3F4C8635C48}" type="parTrans" cxnId="{15769C92-22BA-47C2-A553-B1ECF49005D2}">
      <dgm:prSet/>
      <dgm:spPr/>
      <dgm:t>
        <a:bodyPr/>
        <a:lstStyle/>
        <a:p>
          <a:endParaRPr lang="de-AT"/>
        </a:p>
      </dgm:t>
    </dgm:pt>
    <dgm:pt modelId="{84CB8D5D-B987-406B-8B05-94F8F4125A26}" type="sibTrans" cxnId="{15769C92-22BA-47C2-A553-B1ECF49005D2}">
      <dgm:prSet/>
      <dgm:spPr/>
      <dgm:t>
        <a:bodyPr/>
        <a:lstStyle/>
        <a:p>
          <a:endParaRPr lang="de-AT"/>
        </a:p>
      </dgm:t>
    </dgm:pt>
    <dgm:pt modelId="{398915C3-5C20-4475-BB14-81D75D7851F6}">
      <dgm:prSet phldrT="[Text]" custT="1"/>
      <dgm:spPr/>
      <dgm:t>
        <a:bodyPr/>
        <a:lstStyle/>
        <a:p>
          <a:pPr>
            <a:spcAft>
              <a:spcPts val="0"/>
            </a:spcAft>
          </a:pPr>
          <a:r>
            <a:rPr lang="en-GB" sz="1400" b="1" dirty="0">
              <a:solidFill>
                <a:schemeClr val="tx1">
                  <a:lumMod val="75000"/>
                  <a:lumOff val="25000"/>
                </a:schemeClr>
              </a:solidFill>
              <a:latin typeface="Calibri" pitchFamily="34" charset="0"/>
            </a:rPr>
            <a:t>   </a:t>
          </a:r>
          <a:r>
            <a:rPr lang="en-GB" sz="1400" b="1" baseline="0" dirty="0">
              <a:solidFill>
                <a:schemeClr val="tx1">
                  <a:lumMod val="75000"/>
                  <a:lumOff val="25000"/>
                </a:schemeClr>
              </a:solidFill>
              <a:latin typeface="Calibri" pitchFamily="34" charset="0"/>
              <a:hlinkClick xmlns:r="http://schemas.openxmlformats.org/officeDocument/2006/relationships" r:id="rId2" action="ppaction://hlinksldjump"/>
            </a:rPr>
            <a:t>ON-LINE SENSORS INNOVATIVE APPLICATIONS</a:t>
          </a:r>
        </a:p>
        <a:p>
          <a:pPr>
            <a:spcAft>
              <a:spcPct val="35000"/>
            </a:spcAft>
          </a:pPr>
          <a:r>
            <a:rPr lang="en-GB" sz="1400" b="1" baseline="0" dirty="0">
              <a:solidFill>
                <a:schemeClr val="tx1">
                  <a:lumMod val="75000"/>
                  <a:lumOff val="25000"/>
                </a:schemeClr>
              </a:solidFill>
              <a:latin typeface="Calibri" pitchFamily="34" charset="0"/>
              <a:hlinkClick xmlns:r="http://schemas.openxmlformats.org/officeDocument/2006/relationships" r:id="rId2" action="ppaction://hlinksldjump"/>
            </a:rPr>
            <a:t>TARGETED BY CTRL+SWAN MEMBERS</a:t>
          </a:r>
          <a:endParaRPr lang="de-AT" sz="1400" b="1" baseline="0" dirty="0">
            <a:solidFill>
              <a:schemeClr val="tx1">
                <a:lumMod val="75000"/>
                <a:lumOff val="25000"/>
              </a:schemeClr>
            </a:solidFill>
            <a:latin typeface="Calibri" pitchFamily="34" charset="0"/>
          </a:endParaRPr>
        </a:p>
      </dgm:t>
      <dgm:extLst/>
    </dgm:pt>
    <dgm:pt modelId="{0B34B95E-B35E-41B8-916B-061EDF803658}" type="parTrans" cxnId="{2A44C716-611D-4813-AC25-A1A29E60CEA4}">
      <dgm:prSet/>
      <dgm:spPr/>
      <dgm:t>
        <a:bodyPr/>
        <a:lstStyle/>
        <a:p>
          <a:endParaRPr lang="de-AT"/>
        </a:p>
      </dgm:t>
    </dgm:pt>
    <dgm:pt modelId="{C0CDE440-9893-4333-A3D0-EABA3FD44052}" type="sibTrans" cxnId="{2A44C716-611D-4813-AC25-A1A29E60CEA4}">
      <dgm:prSet/>
      <dgm:spPr/>
      <dgm:t>
        <a:bodyPr/>
        <a:lstStyle/>
        <a:p>
          <a:endParaRPr lang="de-AT"/>
        </a:p>
      </dgm:t>
    </dgm:pt>
    <dgm:pt modelId="{010DE7A6-B2BD-4EF7-9F72-F25DB140650E}">
      <dgm:prSet custT="1"/>
      <dgm:spPr/>
      <dgm:t>
        <a:bodyPr/>
        <a:lstStyle/>
        <a:p>
          <a:r>
            <a:rPr lang="de-AT" sz="1600" b="1" dirty="0">
              <a:solidFill>
                <a:schemeClr val="tx1">
                  <a:lumMod val="75000"/>
                  <a:lumOff val="25000"/>
                </a:schemeClr>
              </a:solidFill>
              <a:latin typeface="Calibri" pitchFamily="34" charset="0"/>
              <a:hlinkClick xmlns:r="http://schemas.openxmlformats.org/officeDocument/2006/relationships" r:id="rId3" action="ppaction://hlinksldjump"/>
            </a:rPr>
            <a:t>AUTHORS</a:t>
          </a:r>
        </a:p>
      </dgm:t>
    </dgm:pt>
    <dgm:pt modelId="{50A2C838-0DE0-4182-996E-84FE0C363C6D}" type="parTrans" cxnId="{60BA0971-B4E3-44EC-85AE-8F0727354C61}">
      <dgm:prSet/>
      <dgm:spPr/>
      <dgm:t>
        <a:bodyPr/>
        <a:lstStyle/>
        <a:p>
          <a:endParaRPr lang="it-IT"/>
        </a:p>
      </dgm:t>
    </dgm:pt>
    <dgm:pt modelId="{65CFC0CB-8ADF-458F-90B3-8E75FBD04B67}" type="sibTrans" cxnId="{60BA0971-B4E3-44EC-85AE-8F0727354C61}">
      <dgm:prSet/>
      <dgm:spPr/>
      <dgm:t>
        <a:bodyPr/>
        <a:lstStyle/>
        <a:p>
          <a:endParaRPr lang="it-IT"/>
        </a:p>
      </dgm:t>
    </dgm:pt>
    <dgm:pt modelId="{77866E50-FF33-4739-9E3F-A346E56A3229}">
      <dgm:prSet custT="1"/>
      <dgm:spPr/>
      <dgm:t>
        <a:bodyPr/>
        <a:lstStyle/>
        <a:p>
          <a:pPr>
            <a:spcAft>
              <a:spcPts val="0"/>
            </a:spcAft>
          </a:pPr>
          <a:r>
            <a:rPr lang="de-AT" sz="1400" b="1" dirty="0">
              <a:solidFill>
                <a:schemeClr val="tx1">
                  <a:lumMod val="75000"/>
                  <a:lumOff val="25000"/>
                </a:schemeClr>
              </a:solidFill>
              <a:latin typeface="Calibri" pitchFamily="34" charset="0"/>
              <a:hlinkClick xmlns:r="http://schemas.openxmlformats.org/officeDocument/2006/relationships" r:id="rId4" action="ppaction://hlinksldjump"/>
            </a:rPr>
            <a:t>ON-LINE MONITORING SENSOS  WATER QUALITY PARAMETERS</a:t>
          </a:r>
          <a:endParaRPr lang="de-AT" sz="1400" b="1" dirty="0">
            <a:solidFill>
              <a:schemeClr val="tx1">
                <a:lumMod val="75000"/>
                <a:lumOff val="25000"/>
              </a:schemeClr>
            </a:solidFill>
            <a:latin typeface="Calibri" pitchFamily="34" charset="0"/>
          </a:endParaRPr>
        </a:p>
      </dgm:t>
    </dgm:pt>
    <dgm:pt modelId="{4D3ECFFB-9F36-474D-89D7-DFE961276466}" type="parTrans" cxnId="{866ECE8A-30C2-4298-886A-854169A21C60}">
      <dgm:prSet/>
      <dgm:spPr/>
      <dgm:t>
        <a:bodyPr/>
        <a:lstStyle/>
        <a:p>
          <a:endParaRPr lang="it-IT"/>
        </a:p>
      </dgm:t>
    </dgm:pt>
    <dgm:pt modelId="{0F75D506-3D63-4AF0-AAAD-6F0CF98F59FE}" type="sibTrans" cxnId="{866ECE8A-30C2-4298-886A-854169A21C60}">
      <dgm:prSet/>
      <dgm:spPr/>
      <dgm:t>
        <a:bodyPr/>
        <a:lstStyle/>
        <a:p>
          <a:endParaRPr lang="it-IT"/>
        </a:p>
      </dgm:t>
    </dgm:pt>
    <dgm:pt modelId="{327060C2-DBBF-459C-884F-27AE209D2B43}" type="pres">
      <dgm:prSet presAssocID="{BC35C30E-22A6-4B09-A207-576A2DFB3FB5}" presName="linearFlow" presStyleCnt="0">
        <dgm:presLayoutVars>
          <dgm:dir/>
          <dgm:resizeHandles val="exact"/>
        </dgm:presLayoutVars>
      </dgm:prSet>
      <dgm:spPr/>
      <dgm:t>
        <a:bodyPr/>
        <a:lstStyle/>
        <a:p>
          <a:endParaRPr lang="it-IT"/>
        </a:p>
      </dgm:t>
    </dgm:pt>
    <dgm:pt modelId="{CFB9E16C-B777-46DF-9782-C313AE8D994F}" type="pres">
      <dgm:prSet presAssocID="{77866E50-FF33-4739-9E3F-A346E56A3229}" presName="composite" presStyleCnt="0"/>
      <dgm:spPr/>
    </dgm:pt>
    <dgm:pt modelId="{2F273DED-194B-4CF5-9C34-A2E5FB14C3DF}" type="pres">
      <dgm:prSet presAssocID="{77866E50-FF33-4739-9E3F-A346E56A3229}" presName="imgShp" presStyleLbl="fgImgPlace1" presStyleIdx="0" presStyleCnt="4"/>
      <dgm:spPr>
        <a:blipFill rotWithShape="0">
          <a:blip xmlns:r="http://schemas.openxmlformats.org/officeDocument/2006/relationships" r:embed="rId5"/>
          <a:stretch>
            <a:fillRect/>
          </a:stretch>
        </a:blipFill>
      </dgm:spPr>
    </dgm:pt>
    <dgm:pt modelId="{5C151C40-6208-4F01-967E-07A0222B1FF2}" type="pres">
      <dgm:prSet presAssocID="{77866E50-FF33-4739-9E3F-A346E56A3229}" presName="txShp" presStyleLbl="node1" presStyleIdx="0" presStyleCnt="4" custScaleX="111347">
        <dgm:presLayoutVars>
          <dgm:bulletEnabled val="1"/>
        </dgm:presLayoutVars>
      </dgm:prSet>
      <dgm:spPr/>
      <dgm:t>
        <a:bodyPr/>
        <a:lstStyle/>
        <a:p>
          <a:endParaRPr lang="it-IT"/>
        </a:p>
      </dgm:t>
    </dgm:pt>
    <dgm:pt modelId="{68E7F77B-E4C7-46EB-A321-822B3E0CDB4C}" type="pres">
      <dgm:prSet presAssocID="{0F75D506-3D63-4AF0-AAAD-6F0CF98F59FE}" presName="spacing" presStyleCnt="0"/>
      <dgm:spPr/>
    </dgm:pt>
    <dgm:pt modelId="{0702A543-7696-4018-82BB-27239955B230}" type="pres">
      <dgm:prSet presAssocID="{93406E19-BE5A-4585-B49C-0EDE219BB23F}" presName="composite" presStyleCnt="0"/>
      <dgm:spPr/>
    </dgm:pt>
    <dgm:pt modelId="{EE0DD5A3-E4FF-4A98-A265-507C6142E40F}" type="pres">
      <dgm:prSet presAssocID="{93406E19-BE5A-4585-B49C-0EDE219BB23F}" presName="imgShp" presStyleLbl="fgImgPlace1" presStyleIdx="1" presStyleCnt="4"/>
      <dgm:spPr>
        <a:blipFill rotWithShape="0">
          <a:blip xmlns:r="http://schemas.openxmlformats.org/officeDocument/2006/relationships" r:embed="rId6"/>
          <a:stretch>
            <a:fillRect/>
          </a:stretch>
        </a:blipFill>
      </dgm:spPr>
    </dgm:pt>
    <dgm:pt modelId="{62D43100-97BB-485D-99CF-322E2F592B3A}" type="pres">
      <dgm:prSet presAssocID="{93406E19-BE5A-4585-B49C-0EDE219BB23F}" presName="txShp" presStyleLbl="node1" presStyleIdx="1" presStyleCnt="4" custScaleX="111441">
        <dgm:presLayoutVars>
          <dgm:bulletEnabled val="1"/>
        </dgm:presLayoutVars>
      </dgm:prSet>
      <dgm:spPr/>
      <dgm:t>
        <a:bodyPr/>
        <a:lstStyle/>
        <a:p>
          <a:endParaRPr lang="it-IT"/>
        </a:p>
      </dgm:t>
    </dgm:pt>
    <dgm:pt modelId="{A0E11F86-E746-41A4-B0BB-677CCC26F8EE}" type="pres">
      <dgm:prSet presAssocID="{84CB8D5D-B987-406B-8B05-94F8F4125A26}" presName="spacing" presStyleCnt="0"/>
      <dgm:spPr/>
    </dgm:pt>
    <dgm:pt modelId="{D025744E-3ABC-4B02-9FC2-0D414B2E66C6}" type="pres">
      <dgm:prSet presAssocID="{398915C3-5C20-4475-BB14-81D75D7851F6}" presName="composite" presStyleCnt="0"/>
      <dgm:spPr/>
    </dgm:pt>
    <dgm:pt modelId="{F92076C2-D7E5-4860-974F-C591C51646DA}" type="pres">
      <dgm:prSet presAssocID="{398915C3-5C20-4475-BB14-81D75D7851F6}" presName="imgShp" presStyleLbl="fgImgPlace1" presStyleIdx="2" presStyleCnt="4"/>
      <dgm:spPr>
        <a:blipFill>
          <a:blip xmlns:r="http://schemas.openxmlformats.org/officeDocument/2006/relationships" r:embed="rId7">
            <a:extLst/>
          </a:blip>
          <a:srcRect/>
          <a:stretch>
            <a:fillRect l="-3000" r="-3000"/>
          </a:stretch>
        </a:blipFill>
      </dgm:spPr>
    </dgm:pt>
    <dgm:pt modelId="{A1CA3846-D724-46A0-AF72-9683B1FBF647}" type="pres">
      <dgm:prSet presAssocID="{398915C3-5C20-4475-BB14-81D75D7851F6}" presName="txShp" presStyleLbl="node1" presStyleIdx="2" presStyleCnt="4" custScaleX="110402">
        <dgm:presLayoutVars>
          <dgm:bulletEnabled val="1"/>
        </dgm:presLayoutVars>
      </dgm:prSet>
      <dgm:spPr/>
      <dgm:t>
        <a:bodyPr/>
        <a:lstStyle/>
        <a:p>
          <a:endParaRPr lang="it-IT"/>
        </a:p>
      </dgm:t>
    </dgm:pt>
    <dgm:pt modelId="{26B925D1-242E-4612-BF7C-3853EDA25209}" type="pres">
      <dgm:prSet presAssocID="{C0CDE440-9893-4333-A3D0-EABA3FD44052}" presName="spacing" presStyleCnt="0"/>
      <dgm:spPr/>
    </dgm:pt>
    <dgm:pt modelId="{9AC4B58D-7673-41DF-ABCF-79C4F9097FC5}" type="pres">
      <dgm:prSet presAssocID="{010DE7A6-B2BD-4EF7-9F72-F25DB140650E}" presName="composite" presStyleCnt="0"/>
      <dgm:spPr/>
    </dgm:pt>
    <dgm:pt modelId="{360C3CEA-3516-42A2-9C57-19F11A48BB26}" type="pres">
      <dgm:prSet presAssocID="{010DE7A6-B2BD-4EF7-9F72-F25DB140650E}" presName="imgShp" presStyleLbl="fgImgPlace1" presStyleIdx="3" presStyleCnt="4"/>
      <dgm:spPr>
        <a:blipFill rotWithShape="0">
          <a:blip xmlns:r="http://schemas.openxmlformats.org/officeDocument/2006/relationships" r:embed="rId8"/>
          <a:stretch>
            <a:fillRect/>
          </a:stretch>
        </a:blipFill>
      </dgm:spPr>
    </dgm:pt>
    <dgm:pt modelId="{21F45DD6-5F95-43FD-8E25-DE92A65B1B02}" type="pres">
      <dgm:prSet presAssocID="{010DE7A6-B2BD-4EF7-9F72-F25DB140650E}" presName="txShp" presStyleLbl="node1" presStyleIdx="3" presStyleCnt="4" custScaleX="104515">
        <dgm:presLayoutVars>
          <dgm:bulletEnabled val="1"/>
        </dgm:presLayoutVars>
      </dgm:prSet>
      <dgm:spPr/>
      <dgm:t>
        <a:bodyPr/>
        <a:lstStyle/>
        <a:p>
          <a:endParaRPr lang="it-IT"/>
        </a:p>
      </dgm:t>
    </dgm:pt>
  </dgm:ptLst>
  <dgm:cxnLst>
    <dgm:cxn modelId="{B285FB9B-3E34-4ACD-9C1D-D482BC895D05}" type="presOf" srcId="{77866E50-FF33-4739-9E3F-A346E56A3229}" destId="{5C151C40-6208-4F01-967E-07A0222B1FF2}" srcOrd="0" destOrd="0" presId="urn:microsoft.com/office/officeart/2005/8/layout/vList3#1"/>
    <dgm:cxn modelId="{15769C92-22BA-47C2-A553-B1ECF49005D2}" srcId="{BC35C30E-22A6-4B09-A207-576A2DFB3FB5}" destId="{93406E19-BE5A-4585-B49C-0EDE219BB23F}" srcOrd="1" destOrd="0" parTransId="{E6D919A9-92EF-43EB-985A-F3F4C8635C48}" sibTransId="{84CB8D5D-B987-406B-8B05-94F8F4125A26}"/>
    <dgm:cxn modelId="{3FC1FBD2-4BE5-4142-B288-015E6A69E6BB}" type="presOf" srcId="{BC35C30E-22A6-4B09-A207-576A2DFB3FB5}" destId="{327060C2-DBBF-459C-884F-27AE209D2B43}" srcOrd="0" destOrd="0" presId="urn:microsoft.com/office/officeart/2005/8/layout/vList3#1"/>
    <dgm:cxn modelId="{C31E5FEA-27A6-4259-92B0-A49E35FB4005}" type="presOf" srcId="{93406E19-BE5A-4585-B49C-0EDE219BB23F}" destId="{62D43100-97BB-485D-99CF-322E2F592B3A}" srcOrd="0" destOrd="0" presId="urn:microsoft.com/office/officeart/2005/8/layout/vList3#1"/>
    <dgm:cxn modelId="{2F113A13-1817-48F6-ABE3-9770B4D86785}" type="presOf" srcId="{398915C3-5C20-4475-BB14-81D75D7851F6}" destId="{A1CA3846-D724-46A0-AF72-9683B1FBF647}" srcOrd="0" destOrd="0" presId="urn:microsoft.com/office/officeart/2005/8/layout/vList3#1"/>
    <dgm:cxn modelId="{60BA0971-B4E3-44EC-85AE-8F0727354C61}" srcId="{BC35C30E-22A6-4B09-A207-576A2DFB3FB5}" destId="{010DE7A6-B2BD-4EF7-9F72-F25DB140650E}" srcOrd="3" destOrd="0" parTransId="{50A2C838-0DE0-4182-996E-84FE0C363C6D}" sibTransId="{65CFC0CB-8ADF-458F-90B3-8E75FBD04B67}"/>
    <dgm:cxn modelId="{DDE23D1A-E3BC-4104-ABE6-C9B6D337F3B6}" type="presOf" srcId="{010DE7A6-B2BD-4EF7-9F72-F25DB140650E}" destId="{21F45DD6-5F95-43FD-8E25-DE92A65B1B02}" srcOrd="0" destOrd="0" presId="urn:microsoft.com/office/officeart/2005/8/layout/vList3#1"/>
    <dgm:cxn modelId="{2A44C716-611D-4813-AC25-A1A29E60CEA4}" srcId="{BC35C30E-22A6-4B09-A207-576A2DFB3FB5}" destId="{398915C3-5C20-4475-BB14-81D75D7851F6}" srcOrd="2" destOrd="0" parTransId="{0B34B95E-B35E-41B8-916B-061EDF803658}" sibTransId="{C0CDE440-9893-4333-A3D0-EABA3FD44052}"/>
    <dgm:cxn modelId="{866ECE8A-30C2-4298-886A-854169A21C60}" srcId="{BC35C30E-22A6-4B09-A207-576A2DFB3FB5}" destId="{77866E50-FF33-4739-9E3F-A346E56A3229}" srcOrd="0" destOrd="0" parTransId="{4D3ECFFB-9F36-474D-89D7-DFE961276466}" sibTransId="{0F75D506-3D63-4AF0-AAAD-6F0CF98F59FE}"/>
    <dgm:cxn modelId="{A4FE2DB6-0FB2-4F9D-A56F-F4F1A94125D3}" type="presParOf" srcId="{327060C2-DBBF-459C-884F-27AE209D2B43}" destId="{CFB9E16C-B777-46DF-9782-C313AE8D994F}" srcOrd="0" destOrd="0" presId="urn:microsoft.com/office/officeart/2005/8/layout/vList3#1"/>
    <dgm:cxn modelId="{89E17281-31B8-4ECF-AC8C-E0A6EF887068}" type="presParOf" srcId="{CFB9E16C-B777-46DF-9782-C313AE8D994F}" destId="{2F273DED-194B-4CF5-9C34-A2E5FB14C3DF}" srcOrd="0" destOrd="0" presId="urn:microsoft.com/office/officeart/2005/8/layout/vList3#1"/>
    <dgm:cxn modelId="{9AAE9E69-299C-4858-B21A-16E04EF0BB10}" type="presParOf" srcId="{CFB9E16C-B777-46DF-9782-C313AE8D994F}" destId="{5C151C40-6208-4F01-967E-07A0222B1FF2}" srcOrd="1" destOrd="0" presId="urn:microsoft.com/office/officeart/2005/8/layout/vList3#1"/>
    <dgm:cxn modelId="{5CBEA479-987D-4476-83DE-6100327D07E9}" type="presParOf" srcId="{327060C2-DBBF-459C-884F-27AE209D2B43}" destId="{68E7F77B-E4C7-46EB-A321-822B3E0CDB4C}" srcOrd="1" destOrd="0" presId="urn:microsoft.com/office/officeart/2005/8/layout/vList3#1"/>
    <dgm:cxn modelId="{5CDC6E86-7792-4E9F-8CC4-C6B71224DB31}" type="presParOf" srcId="{327060C2-DBBF-459C-884F-27AE209D2B43}" destId="{0702A543-7696-4018-82BB-27239955B230}" srcOrd="2" destOrd="0" presId="urn:microsoft.com/office/officeart/2005/8/layout/vList3#1"/>
    <dgm:cxn modelId="{73B48EAA-F23D-4852-B45C-FBAB1FDD77DD}" type="presParOf" srcId="{0702A543-7696-4018-82BB-27239955B230}" destId="{EE0DD5A3-E4FF-4A98-A265-507C6142E40F}" srcOrd="0" destOrd="0" presId="urn:microsoft.com/office/officeart/2005/8/layout/vList3#1"/>
    <dgm:cxn modelId="{C9220342-DA80-4BF7-A3D1-DB597915F663}" type="presParOf" srcId="{0702A543-7696-4018-82BB-27239955B230}" destId="{62D43100-97BB-485D-99CF-322E2F592B3A}" srcOrd="1" destOrd="0" presId="urn:microsoft.com/office/officeart/2005/8/layout/vList3#1"/>
    <dgm:cxn modelId="{1CAB5147-C5A0-4F38-8AE7-F25F7FC567A0}" type="presParOf" srcId="{327060C2-DBBF-459C-884F-27AE209D2B43}" destId="{A0E11F86-E746-41A4-B0BB-677CCC26F8EE}" srcOrd="3" destOrd="0" presId="urn:microsoft.com/office/officeart/2005/8/layout/vList3#1"/>
    <dgm:cxn modelId="{25B49AD6-D2BA-4F7D-82C5-8107C831ECEB}" type="presParOf" srcId="{327060C2-DBBF-459C-884F-27AE209D2B43}" destId="{D025744E-3ABC-4B02-9FC2-0D414B2E66C6}" srcOrd="4" destOrd="0" presId="urn:microsoft.com/office/officeart/2005/8/layout/vList3#1"/>
    <dgm:cxn modelId="{E5780C82-B2C8-42E4-83E6-6E02FF8E5EF8}" type="presParOf" srcId="{D025744E-3ABC-4B02-9FC2-0D414B2E66C6}" destId="{F92076C2-D7E5-4860-974F-C591C51646DA}" srcOrd="0" destOrd="0" presId="urn:microsoft.com/office/officeart/2005/8/layout/vList3#1"/>
    <dgm:cxn modelId="{49CD404F-13CF-4B06-8B0B-72E403DC29D3}" type="presParOf" srcId="{D025744E-3ABC-4B02-9FC2-0D414B2E66C6}" destId="{A1CA3846-D724-46A0-AF72-9683B1FBF647}" srcOrd="1" destOrd="0" presId="urn:microsoft.com/office/officeart/2005/8/layout/vList3#1"/>
    <dgm:cxn modelId="{904074DD-39AB-41EB-B996-B19044ABFBD3}" type="presParOf" srcId="{327060C2-DBBF-459C-884F-27AE209D2B43}" destId="{26B925D1-242E-4612-BF7C-3853EDA25209}" srcOrd="5" destOrd="0" presId="urn:microsoft.com/office/officeart/2005/8/layout/vList3#1"/>
    <dgm:cxn modelId="{B5173E40-04F9-4B84-9CD1-85F0AAAD1861}" type="presParOf" srcId="{327060C2-DBBF-459C-884F-27AE209D2B43}" destId="{9AC4B58D-7673-41DF-ABCF-79C4F9097FC5}" srcOrd="6" destOrd="0" presId="urn:microsoft.com/office/officeart/2005/8/layout/vList3#1"/>
    <dgm:cxn modelId="{8294BFF0-17A2-4EA6-BD0F-4BDFCE4C5135}" type="presParOf" srcId="{9AC4B58D-7673-41DF-ABCF-79C4F9097FC5}" destId="{360C3CEA-3516-42A2-9C57-19F11A48BB26}" srcOrd="0" destOrd="0" presId="urn:microsoft.com/office/officeart/2005/8/layout/vList3#1"/>
    <dgm:cxn modelId="{AC2DEA35-9474-4E3D-986C-B16AF1E2BBA5}" type="presParOf" srcId="{9AC4B58D-7673-41DF-ABCF-79C4F9097FC5}" destId="{21F45DD6-5F95-43FD-8E25-DE92A65B1B02}" srcOrd="1" destOrd="0" presId="urn:microsoft.com/office/officeart/2005/8/layout/vList3#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0F213A-6BF5-4371-88B8-A2CFA07947F6}"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it-IT"/>
        </a:p>
      </dgm:t>
    </dgm:pt>
    <dgm:pt modelId="{1361240D-F3ED-4129-84CD-792168DED51A}">
      <dgm:prSet phldrT="[Testo]">
        <dgm:style>
          <a:lnRef idx="0">
            <a:schemeClr val="accent1"/>
          </a:lnRef>
          <a:fillRef idx="3">
            <a:schemeClr val="accent1"/>
          </a:fillRef>
          <a:effectRef idx="3">
            <a:schemeClr val="accent1"/>
          </a:effectRef>
          <a:fontRef idx="minor">
            <a:schemeClr val="lt1"/>
          </a:fontRef>
        </dgm:style>
      </dgm:prSet>
      <dgm:spPr>
        <a:ln/>
      </dgm:spPr>
      <dgm:t>
        <a:bodyPr/>
        <a:lstStyle/>
        <a:p>
          <a:endParaRPr lang="it-IT" dirty="0"/>
        </a:p>
      </dgm:t>
    </dgm:pt>
    <dgm:pt modelId="{503A364E-1871-4A57-865F-8C1805DA1DE5}" type="parTrans" cxnId="{99804D31-C6A4-488F-BA4F-A481CF76E2A3}">
      <dgm:prSet/>
      <dgm:spPr/>
      <dgm:t>
        <a:bodyPr/>
        <a:lstStyle/>
        <a:p>
          <a:endParaRPr lang="it-IT"/>
        </a:p>
      </dgm:t>
    </dgm:pt>
    <dgm:pt modelId="{80AB342E-E56B-4DF1-8611-0F9025F6065E}" type="sibTrans" cxnId="{99804D31-C6A4-488F-BA4F-A481CF76E2A3}">
      <dgm:prSet/>
      <dgm:spPr/>
      <dgm:t>
        <a:bodyPr/>
        <a:lstStyle/>
        <a:p>
          <a:endParaRPr lang="it-IT"/>
        </a:p>
      </dgm:t>
    </dgm:pt>
    <dgm:pt modelId="{407A7CC3-ED7D-48D1-B5D4-5BC0BFCBE3C3}">
      <dgm:prSet phldrT="[Testo]" custT="1">
        <dgm:style>
          <a:lnRef idx="0">
            <a:schemeClr val="accent2"/>
          </a:lnRef>
          <a:fillRef idx="3">
            <a:schemeClr val="accent2"/>
          </a:fillRef>
          <a:effectRef idx="3">
            <a:schemeClr val="accent2"/>
          </a:effectRef>
          <a:fontRef idx="minor">
            <a:schemeClr val="lt1"/>
          </a:fontRef>
        </dgm:style>
      </dgm:prSet>
      <dgm:spPr>
        <a:ln/>
      </dgm:spPr>
      <dgm:t>
        <a:bodyPr/>
        <a:lstStyle/>
        <a:p>
          <a:r>
            <a:rPr lang="it-IT" sz="1200" b="1" i="0" dirty="0" err="1">
              <a:solidFill>
                <a:schemeClr val="tx1">
                  <a:lumMod val="75000"/>
                  <a:lumOff val="25000"/>
                </a:schemeClr>
              </a:solidFill>
              <a:latin typeface="Calibri" pitchFamily="34" charset="0"/>
              <a:hlinkClick xmlns:r="http://schemas.openxmlformats.org/officeDocument/2006/relationships" r:id="rId1" action="ppaction://hlinksldjump"/>
            </a:rPr>
            <a:t>Members</a:t>
          </a:r>
          <a:r>
            <a:rPr lang="it-IT" sz="1200" b="1" i="0" dirty="0">
              <a:solidFill>
                <a:schemeClr val="tx1">
                  <a:lumMod val="75000"/>
                  <a:lumOff val="25000"/>
                </a:schemeClr>
              </a:solidFill>
              <a:latin typeface="Calibri" pitchFamily="34" charset="0"/>
              <a:hlinkClick xmlns:r="http://schemas.openxmlformats.org/officeDocument/2006/relationships" r:id="rId1" action="ppaction://hlinksldjump"/>
            </a:rPr>
            <a:t> &amp; </a:t>
          </a:r>
          <a:r>
            <a:rPr lang="it-IT" sz="1200" b="1" i="0" dirty="0" err="1">
              <a:solidFill>
                <a:schemeClr val="tx1">
                  <a:lumMod val="75000"/>
                  <a:lumOff val="25000"/>
                </a:schemeClr>
              </a:solidFill>
              <a:latin typeface="Calibri" pitchFamily="34" charset="0"/>
              <a:hlinkClick xmlns:r="http://schemas.openxmlformats.org/officeDocument/2006/relationships" r:id="rId1" action="ppaction://hlinksldjump"/>
            </a:rPr>
            <a:t>Partners</a:t>
          </a:r>
          <a:endParaRPr lang="it-IT" sz="1200" b="1" i="0" dirty="0">
            <a:solidFill>
              <a:schemeClr val="tx1">
                <a:lumMod val="75000"/>
                <a:lumOff val="25000"/>
              </a:schemeClr>
            </a:solidFill>
            <a:latin typeface="Calibri" pitchFamily="34" charset="0"/>
          </a:endParaRPr>
        </a:p>
      </dgm:t>
    </dgm:pt>
    <dgm:pt modelId="{39C122A9-BE39-4DC7-96F9-F4DCE67F7B66}" type="parTrans" cxnId="{11794A98-DE4C-45A3-9E21-EDD3E923A9B1}">
      <dgm:prSet/>
      <dgm:spPr/>
      <dgm:t>
        <a:bodyPr/>
        <a:lstStyle/>
        <a:p>
          <a:endParaRPr lang="it-IT"/>
        </a:p>
      </dgm:t>
    </dgm:pt>
    <dgm:pt modelId="{ED398C30-5371-43BF-BBF2-CA41A9CDDEB6}" type="sibTrans" cxnId="{11794A98-DE4C-45A3-9E21-EDD3E923A9B1}">
      <dgm:prSet/>
      <dgm:spPr/>
      <dgm:t>
        <a:bodyPr/>
        <a:lstStyle/>
        <a:p>
          <a:endParaRPr lang="it-IT"/>
        </a:p>
      </dgm:t>
    </dgm:pt>
    <dgm:pt modelId="{1ED32A91-3A6F-4C24-8228-EBBC3DA74FCA}">
      <dgm:prSet phldrT="[Testo]" custT="1">
        <dgm:style>
          <a:lnRef idx="0">
            <a:schemeClr val="accent2"/>
          </a:lnRef>
          <a:fillRef idx="3">
            <a:schemeClr val="accent2"/>
          </a:fillRef>
          <a:effectRef idx="3">
            <a:schemeClr val="accent2"/>
          </a:effectRef>
          <a:fontRef idx="minor">
            <a:schemeClr val="lt1"/>
          </a:fontRef>
        </dgm:style>
      </dgm:prSet>
      <dgm:spPr>
        <a:ln/>
      </dgm:spPr>
      <dgm:t>
        <a:bodyPr/>
        <a:lstStyle/>
        <a:p>
          <a:pPr algn="ctr"/>
          <a:r>
            <a:rPr lang="it-IT" sz="1200" b="1" dirty="0" err="1">
              <a:solidFill>
                <a:schemeClr val="tx1">
                  <a:lumMod val="75000"/>
                  <a:lumOff val="25000"/>
                </a:schemeClr>
              </a:solidFill>
              <a:latin typeface="Calibri" pitchFamily="34" charset="0"/>
              <a:hlinkClick xmlns:r="http://schemas.openxmlformats.org/officeDocument/2006/relationships" r:id="rId2" action="ppaction://hlinksldjump"/>
            </a:rPr>
            <a:t>Objectives</a:t>
          </a:r>
          <a:endParaRPr lang="it-IT" sz="1200" b="1" dirty="0">
            <a:solidFill>
              <a:schemeClr val="tx1">
                <a:lumMod val="75000"/>
                <a:lumOff val="25000"/>
              </a:schemeClr>
            </a:solidFill>
          </a:endParaRPr>
        </a:p>
      </dgm:t>
    </dgm:pt>
    <dgm:pt modelId="{7594DEA5-02DD-43C0-AEA7-8BD82B7C54BB}" type="parTrans" cxnId="{AAECCA45-4BC0-4888-8091-43B394F50285}">
      <dgm:prSet/>
      <dgm:spPr/>
      <dgm:t>
        <a:bodyPr/>
        <a:lstStyle/>
        <a:p>
          <a:endParaRPr lang="it-IT"/>
        </a:p>
      </dgm:t>
    </dgm:pt>
    <dgm:pt modelId="{A9224C23-E327-4105-9A79-764FA3F766A3}" type="sibTrans" cxnId="{AAECCA45-4BC0-4888-8091-43B394F50285}">
      <dgm:prSet/>
      <dgm:spPr/>
      <dgm:t>
        <a:bodyPr/>
        <a:lstStyle/>
        <a:p>
          <a:endParaRPr lang="it-IT"/>
        </a:p>
      </dgm:t>
    </dgm:pt>
    <dgm:pt modelId="{6F3B9EB7-BA3A-4BB8-9939-CCE4054900A6}">
      <dgm:prSet phldrT="[Testo]" custT="1">
        <dgm:style>
          <a:lnRef idx="0">
            <a:schemeClr val="accent2"/>
          </a:lnRef>
          <a:fillRef idx="3">
            <a:schemeClr val="accent2"/>
          </a:fillRef>
          <a:effectRef idx="3">
            <a:schemeClr val="accent2"/>
          </a:effectRef>
          <a:fontRef idx="minor">
            <a:schemeClr val="lt1"/>
          </a:fontRef>
        </dgm:style>
      </dgm:prSet>
      <dgm:spPr>
        <a:ln/>
      </dgm:spPr>
      <dgm:t>
        <a:bodyPr/>
        <a:lstStyle/>
        <a:p>
          <a:r>
            <a:rPr lang="it-IT" sz="1300" b="1" dirty="0" err="1">
              <a:solidFill>
                <a:schemeClr val="tx1">
                  <a:lumMod val="75000"/>
                  <a:lumOff val="25000"/>
                </a:schemeClr>
              </a:solidFill>
              <a:latin typeface="Calibri" pitchFamily="34" charset="0"/>
              <a:hlinkClick xmlns:r="http://schemas.openxmlformats.org/officeDocument/2006/relationships" r:id="rId3" action="ppaction://hlinksldjump"/>
            </a:rPr>
            <a:t>Contact</a:t>
          </a:r>
          <a:endParaRPr lang="it-IT" sz="1300" b="1" dirty="0">
            <a:solidFill>
              <a:schemeClr val="tx1">
                <a:lumMod val="75000"/>
                <a:lumOff val="25000"/>
              </a:schemeClr>
            </a:solidFill>
            <a:latin typeface="Calibri" pitchFamily="34" charset="0"/>
          </a:endParaRPr>
        </a:p>
      </dgm:t>
    </dgm:pt>
    <dgm:pt modelId="{A629F505-136D-4297-AD1A-FF79850CDBF0}" type="parTrans" cxnId="{4488A31C-926E-48FA-89C0-284A598C060D}">
      <dgm:prSet/>
      <dgm:spPr/>
      <dgm:t>
        <a:bodyPr/>
        <a:lstStyle/>
        <a:p>
          <a:endParaRPr lang="it-IT"/>
        </a:p>
      </dgm:t>
    </dgm:pt>
    <dgm:pt modelId="{1BB870B5-9F14-4425-AA51-D9B414C5C249}" type="sibTrans" cxnId="{4488A31C-926E-48FA-89C0-284A598C060D}">
      <dgm:prSet/>
      <dgm:spPr/>
      <dgm:t>
        <a:bodyPr/>
        <a:lstStyle/>
        <a:p>
          <a:endParaRPr lang="it-IT"/>
        </a:p>
      </dgm:t>
    </dgm:pt>
    <dgm:pt modelId="{9264D912-188F-470E-8B49-33A30E9BF461}">
      <dgm:prSet custT="1">
        <dgm:style>
          <a:lnRef idx="0">
            <a:schemeClr val="accent2"/>
          </a:lnRef>
          <a:fillRef idx="3">
            <a:schemeClr val="accent2"/>
          </a:fillRef>
          <a:effectRef idx="3">
            <a:schemeClr val="accent2"/>
          </a:effectRef>
          <a:fontRef idx="minor">
            <a:schemeClr val="lt1"/>
          </a:fontRef>
        </dgm:style>
      </dgm:prSet>
      <dgm:spPr/>
      <dgm:t>
        <a:bodyPr/>
        <a:lstStyle/>
        <a:p>
          <a:pPr algn="ctr"/>
          <a:r>
            <a:rPr lang="it-IT" sz="1200" b="1" dirty="0" err="1">
              <a:solidFill>
                <a:schemeClr val="tx1">
                  <a:lumMod val="75000"/>
                  <a:lumOff val="25000"/>
                </a:schemeClr>
              </a:solidFill>
              <a:latin typeface="Calibri" pitchFamily="34" charset="0"/>
              <a:hlinkClick xmlns:r="http://schemas.openxmlformats.org/officeDocument/2006/relationships" r:id="rId4" action="ppaction://hlinksldjump"/>
            </a:rPr>
            <a:t>About</a:t>
          </a:r>
          <a:r>
            <a:rPr lang="it-IT" sz="1200" b="1" dirty="0">
              <a:solidFill>
                <a:schemeClr val="tx1">
                  <a:lumMod val="75000"/>
                  <a:lumOff val="25000"/>
                </a:schemeClr>
              </a:solidFill>
              <a:latin typeface="Calibri" pitchFamily="34" charset="0"/>
              <a:hlinkClick xmlns:r="http://schemas.openxmlformats.org/officeDocument/2006/relationships" r:id="rId4" action="ppaction://hlinksldjump"/>
            </a:rPr>
            <a:t> </a:t>
          </a:r>
          <a:r>
            <a:rPr lang="it-IT" sz="1200" b="1" dirty="0" err="1">
              <a:solidFill>
                <a:schemeClr val="tx1">
                  <a:lumMod val="75000"/>
                  <a:lumOff val="25000"/>
                </a:schemeClr>
              </a:solidFill>
              <a:latin typeface="Calibri" pitchFamily="34" charset="0"/>
              <a:hlinkClick xmlns:r="http://schemas.openxmlformats.org/officeDocument/2006/relationships" r:id="rId4" action="ppaction://hlinksldjump"/>
            </a:rPr>
            <a:t>Ctrl+Swan</a:t>
          </a:r>
          <a:endParaRPr lang="it-IT" sz="1200" b="1" dirty="0">
            <a:solidFill>
              <a:schemeClr val="tx1">
                <a:lumMod val="75000"/>
                <a:lumOff val="25000"/>
              </a:schemeClr>
            </a:solidFill>
            <a:latin typeface="Calibri" pitchFamily="34" charset="0"/>
          </a:endParaRPr>
        </a:p>
      </dgm:t>
    </dgm:pt>
    <dgm:pt modelId="{E310DA59-1B6A-4F5A-BFEB-3F86247AEFCB}" type="parTrans" cxnId="{9D97716C-B054-432B-A5EE-F6067AFA9407}">
      <dgm:prSet/>
      <dgm:spPr/>
      <dgm:t>
        <a:bodyPr/>
        <a:lstStyle/>
        <a:p>
          <a:endParaRPr lang="it-IT"/>
        </a:p>
      </dgm:t>
    </dgm:pt>
    <dgm:pt modelId="{FFA376A1-2967-4F2B-BCC5-0E2CCC716EC9}" type="sibTrans" cxnId="{9D97716C-B054-432B-A5EE-F6067AFA9407}">
      <dgm:prSet/>
      <dgm:spPr/>
      <dgm:t>
        <a:bodyPr/>
        <a:lstStyle/>
        <a:p>
          <a:endParaRPr lang="it-IT"/>
        </a:p>
      </dgm:t>
    </dgm:pt>
    <dgm:pt modelId="{3F0D802C-3B88-4E12-A949-07C41F4CE99D}">
      <dgm:prSet phldrT="[Testo]" custT="1">
        <dgm:style>
          <a:lnRef idx="0">
            <a:schemeClr val="accent2"/>
          </a:lnRef>
          <a:fillRef idx="3">
            <a:schemeClr val="accent2"/>
          </a:fillRef>
          <a:effectRef idx="3">
            <a:schemeClr val="accent2"/>
          </a:effectRef>
          <a:fontRef idx="minor">
            <a:schemeClr val="lt1"/>
          </a:fontRef>
        </dgm:style>
      </dgm:prSet>
      <dgm:spPr>
        <a:ln/>
      </dgm:spPr>
      <dgm:t>
        <a:bodyPr/>
        <a:lstStyle/>
        <a:p>
          <a:r>
            <a:rPr lang="it-IT" sz="1300" b="1" dirty="0" err="1">
              <a:solidFill>
                <a:schemeClr val="tx1">
                  <a:lumMod val="75000"/>
                  <a:lumOff val="25000"/>
                </a:schemeClr>
              </a:solidFill>
              <a:latin typeface="Calibri" pitchFamily="34" charset="0"/>
              <a:hlinkClick xmlns:r="http://schemas.openxmlformats.org/officeDocument/2006/relationships" r:id="rId5" action="ppaction://hlinksldjump"/>
            </a:rPr>
            <a:t>Mission</a:t>
          </a:r>
          <a:endParaRPr lang="it-IT" sz="1300" b="1" dirty="0">
            <a:solidFill>
              <a:schemeClr val="tx1">
                <a:lumMod val="75000"/>
                <a:lumOff val="25000"/>
              </a:schemeClr>
            </a:solidFill>
            <a:latin typeface="Calibri" pitchFamily="34" charset="0"/>
          </a:endParaRPr>
        </a:p>
      </dgm:t>
    </dgm:pt>
    <dgm:pt modelId="{D896E092-7299-4FFC-ADBC-DE8FF72EC0EE}" type="sibTrans" cxnId="{29A6520D-79A7-415C-90B4-3F7A9840936A}">
      <dgm:prSet/>
      <dgm:spPr/>
      <dgm:t>
        <a:bodyPr/>
        <a:lstStyle/>
        <a:p>
          <a:endParaRPr lang="it-IT"/>
        </a:p>
      </dgm:t>
    </dgm:pt>
    <dgm:pt modelId="{42066F50-2640-47B5-B528-A6078B8A0DE2}" type="parTrans" cxnId="{29A6520D-79A7-415C-90B4-3F7A9840936A}">
      <dgm:prSet/>
      <dgm:spPr/>
      <dgm:t>
        <a:bodyPr/>
        <a:lstStyle/>
        <a:p>
          <a:endParaRPr lang="it-IT"/>
        </a:p>
      </dgm:t>
    </dgm:pt>
    <dgm:pt modelId="{3BC3AED0-3DE4-4417-9C8A-A624E340AA45}" type="pres">
      <dgm:prSet presAssocID="{810F213A-6BF5-4371-88B8-A2CFA07947F6}" presName="composite" presStyleCnt="0">
        <dgm:presLayoutVars>
          <dgm:chMax val="1"/>
          <dgm:dir/>
          <dgm:resizeHandles val="exact"/>
        </dgm:presLayoutVars>
      </dgm:prSet>
      <dgm:spPr/>
      <dgm:t>
        <a:bodyPr/>
        <a:lstStyle/>
        <a:p>
          <a:endParaRPr lang="it-IT"/>
        </a:p>
      </dgm:t>
    </dgm:pt>
    <dgm:pt modelId="{4F303C61-7E5C-49BA-AD03-1C5FA1C8A5CD}" type="pres">
      <dgm:prSet presAssocID="{810F213A-6BF5-4371-88B8-A2CFA07947F6}" presName="radial" presStyleCnt="0">
        <dgm:presLayoutVars>
          <dgm:animLvl val="ctr"/>
        </dgm:presLayoutVars>
      </dgm:prSet>
      <dgm:spPr/>
    </dgm:pt>
    <dgm:pt modelId="{754BC3CD-D99D-4B11-B6B8-F40BAAA47177}" type="pres">
      <dgm:prSet presAssocID="{1361240D-F3ED-4129-84CD-792168DED51A}" presName="centerShape" presStyleLbl="vennNode1" presStyleIdx="0" presStyleCnt="6"/>
      <dgm:spPr/>
      <dgm:t>
        <a:bodyPr/>
        <a:lstStyle/>
        <a:p>
          <a:endParaRPr lang="it-IT"/>
        </a:p>
      </dgm:t>
    </dgm:pt>
    <dgm:pt modelId="{857FF3A3-8432-43C6-AC73-308E06487EC6}" type="pres">
      <dgm:prSet presAssocID="{407A7CC3-ED7D-48D1-B5D4-5BC0BFCBE3C3}" presName="node" presStyleLbl="vennNode1" presStyleIdx="1" presStyleCnt="6" custRadScaleRad="103098" custRadScaleInc="196267">
        <dgm:presLayoutVars>
          <dgm:bulletEnabled val="1"/>
        </dgm:presLayoutVars>
      </dgm:prSet>
      <dgm:spPr/>
      <dgm:t>
        <a:bodyPr/>
        <a:lstStyle/>
        <a:p>
          <a:endParaRPr lang="it-IT"/>
        </a:p>
      </dgm:t>
    </dgm:pt>
    <dgm:pt modelId="{A84BFBD1-BE75-4BC1-9847-ABC2E27E0C29}" type="pres">
      <dgm:prSet presAssocID="{1ED32A91-3A6F-4C24-8228-EBBC3DA74FCA}" presName="node" presStyleLbl="vennNode1" presStyleIdx="2" presStyleCnt="6">
        <dgm:presLayoutVars>
          <dgm:bulletEnabled val="1"/>
        </dgm:presLayoutVars>
      </dgm:prSet>
      <dgm:spPr/>
      <dgm:t>
        <a:bodyPr/>
        <a:lstStyle/>
        <a:p>
          <a:endParaRPr lang="it-IT"/>
        </a:p>
      </dgm:t>
    </dgm:pt>
    <dgm:pt modelId="{2F44CD0F-FB2B-4581-9D06-A4263AD02032}" type="pres">
      <dgm:prSet presAssocID="{9264D912-188F-470E-8B49-33A30E9BF461}" presName="node" presStyleLbl="vennNode1" presStyleIdx="3" presStyleCnt="6" custRadScaleRad="104743" custRadScaleInc="-199737">
        <dgm:presLayoutVars>
          <dgm:bulletEnabled val="1"/>
        </dgm:presLayoutVars>
      </dgm:prSet>
      <dgm:spPr/>
      <dgm:t>
        <a:bodyPr/>
        <a:lstStyle/>
        <a:p>
          <a:endParaRPr lang="it-IT"/>
        </a:p>
      </dgm:t>
    </dgm:pt>
    <dgm:pt modelId="{F71CB293-D5DF-45FB-B797-DA1458B65192}" type="pres">
      <dgm:prSet presAssocID="{6F3B9EB7-BA3A-4BB8-9939-CCE4054900A6}" presName="node" presStyleLbl="vennNode1" presStyleIdx="4" presStyleCnt="6">
        <dgm:presLayoutVars>
          <dgm:bulletEnabled val="1"/>
        </dgm:presLayoutVars>
      </dgm:prSet>
      <dgm:spPr/>
      <dgm:t>
        <a:bodyPr/>
        <a:lstStyle/>
        <a:p>
          <a:endParaRPr lang="it-IT"/>
        </a:p>
      </dgm:t>
    </dgm:pt>
    <dgm:pt modelId="{1652DC28-0621-454E-B74D-254F85D81171}" type="pres">
      <dgm:prSet presAssocID="{3F0D802C-3B88-4E12-A949-07C41F4CE99D}" presName="node" presStyleLbl="vennNode1" presStyleIdx="5" presStyleCnt="6" custRadScaleRad="97517" custRadScaleInc="-81">
        <dgm:presLayoutVars>
          <dgm:bulletEnabled val="1"/>
        </dgm:presLayoutVars>
      </dgm:prSet>
      <dgm:spPr/>
      <dgm:t>
        <a:bodyPr/>
        <a:lstStyle/>
        <a:p>
          <a:endParaRPr lang="it-IT"/>
        </a:p>
      </dgm:t>
    </dgm:pt>
  </dgm:ptLst>
  <dgm:cxnLst>
    <dgm:cxn modelId="{99804D31-C6A4-488F-BA4F-A481CF76E2A3}" srcId="{810F213A-6BF5-4371-88B8-A2CFA07947F6}" destId="{1361240D-F3ED-4129-84CD-792168DED51A}" srcOrd="0" destOrd="0" parTransId="{503A364E-1871-4A57-865F-8C1805DA1DE5}" sibTransId="{80AB342E-E56B-4DF1-8611-0F9025F6065E}"/>
    <dgm:cxn modelId="{1D2238A5-51EB-445E-BDD1-5DC9198F3F9F}" type="presOf" srcId="{3F0D802C-3B88-4E12-A949-07C41F4CE99D}" destId="{1652DC28-0621-454E-B74D-254F85D81171}" srcOrd="0" destOrd="0" presId="urn:microsoft.com/office/officeart/2005/8/layout/radial3"/>
    <dgm:cxn modelId="{4488A31C-926E-48FA-89C0-284A598C060D}" srcId="{1361240D-F3ED-4129-84CD-792168DED51A}" destId="{6F3B9EB7-BA3A-4BB8-9939-CCE4054900A6}" srcOrd="3" destOrd="0" parTransId="{A629F505-136D-4297-AD1A-FF79850CDBF0}" sibTransId="{1BB870B5-9F14-4425-AA51-D9B414C5C249}"/>
    <dgm:cxn modelId="{9D97716C-B054-432B-A5EE-F6067AFA9407}" srcId="{1361240D-F3ED-4129-84CD-792168DED51A}" destId="{9264D912-188F-470E-8B49-33A30E9BF461}" srcOrd="2" destOrd="0" parTransId="{E310DA59-1B6A-4F5A-BFEB-3F86247AEFCB}" sibTransId="{FFA376A1-2967-4F2B-BCC5-0E2CCC716EC9}"/>
    <dgm:cxn modelId="{3EE5F119-435D-4BFF-B873-DED7F1D38982}" type="presOf" srcId="{9264D912-188F-470E-8B49-33A30E9BF461}" destId="{2F44CD0F-FB2B-4581-9D06-A4263AD02032}" srcOrd="0" destOrd="0" presId="urn:microsoft.com/office/officeart/2005/8/layout/radial3"/>
    <dgm:cxn modelId="{11794A98-DE4C-45A3-9E21-EDD3E923A9B1}" srcId="{1361240D-F3ED-4129-84CD-792168DED51A}" destId="{407A7CC3-ED7D-48D1-B5D4-5BC0BFCBE3C3}" srcOrd="0" destOrd="0" parTransId="{39C122A9-BE39-4DC7-96F9-F4DCE67F7B66}" sibTransId="{ED398C30-5371-43BF-BBF2-CA41A9CDDEB6}"/>
    <dgm:cxn modelId="{59825BA8-734C-4434-B451-729F7972214C}" type="presOf" srcId="{1361240D-F3ED-4129-84CD-792168DED51A}" destId="{754BC3CD-D99D-4B11-B6B8-F40BAAA47177}" srcOrd="0" destOrd="0" presId="urn:microsoft.com/office/officeart/2005/8/layout/radial3"/>
    <dgm:cxn modelId="{29A6520D-79A7-415C-90B4-3F7A9840936A}" srcId="{1361240D-F3ED-4129-84CD-792168DED51A}" destId="{3F0D802C-3B88-4E12-A949-07C41F4CE99D}" srcOrd="4" destOrd="0" parTransId="{42066F50-2640-47B5-B528-A6078B8A0DE2}" sibTransId="{D896E092-7299-4FFC-ADBC-DE8FF72EC0EE}"/>
    <dgm:cxn modelId="{30879720-32E2-4DB9-9F54-18816115ACDF}" type="presOf" srcId="{6F3B9EB7-BA3A-4BB8-9939-CCE4054900A6}" destId="{F71CB293-D5DF-45FB-B797-DA1458B65192}" srcOrd="0" destOrd="0" presId="urn:microsoft.com/office/officeart/2005/8/layout/radial3"/>
    <dgm:cxn modelId="{B077AA83-FE19-4DA3-9B83-5322C2364A9D}" type="presOf" srcId="{1ED32A91-3A6F-4C24-8228-EBBC3DA74FCA}" destId="{A84BFBD1-BE75-4BC1-9847-ABC2E27E0C29}" srcOrd="0" destOrd="0" presId="urn:microsoft.com/office/officeart/2005/8/layout/radial3"/>
    <dgm:cxn modelId="{AAECCA45-4BC0-4888-8091-43B394F50285}" srcId="{1361240D-F3ED-4129-84CD-792168DED51A}" destId="{1ED32A91-3A6F-4C24-8228-EBBC3DA74FCA}" srcOrd="1" destOrd="0" parTransId="{7594DEA5-02DD-43C0-AEA7-8BD82B7C54BB}" sibTransId="{A9224C23-E327-4105-9A79-764FA3F766A3}"/>
    <dgm:cxn modelId="{CE932224-D87B-4F29-ADAC-E4F701FBE1FF}" type="presOf" srcId="{407A7CC3-ED7D-48D1-B5D4-5BC0BFCBE3C3}" destId="{857FF3A3-8432-43C6-AC73-308E06487EC6}" srcOrd="0" destOrd="0" presId="urn:microsoft.com/office/officeart/2005/8/layout/radial3"/>
    <dgm:cxn modelId="{462A48BB-269A-4CC3-8326-77D0BA3B9BE0}" type="presOf" srcId="{810F213A-6BF5-4371-88B8-A2CFA07947F6}" destId="{3BC3AED0-3DE4-4417-9C8A-A624E340AA45}" srcOrd="0" destOrd="0" presId="urn:microsoft.com/office/officeart/2005/8/layout/radial3"/>
    <dgm:cxn modelId="{D2300DC7-5DF0-40C2-BF19-01D980A1BA03}" type="presParOf" srcId="{3BC3AED0-3DE4-4417-9C8A-A624E340AA45}" destId="{4F303C61-7E5C-49BA-AD03-1C5FA1C8A5CD}" srcOrd="0" destOrd="0" presId="urn:microsoft.com/office/officeart/2005/8/layout/radial3"/>
    <dgm:cxn modelId="{51AEFE1B-4D84-4743-88E2-1DE548A05268}" type="presParOf" srcId="{4F303C61-7E5C-49BA-AD03-1C5FA1C8A5CD}" destId="{754BC3CD-D99D-4B11-B6B8-F40BAAA47177}" srcOrd="0" destOrd="0" presId="urn:microsoft.com/office/officeart/2005/8/layout/radial3"/>
    <dgm:cxn modelId="{38773977-96ED-41D3-BF21-B67EBCA9F252}" type="presParOf" srcId="{4F303C61-7E5C-49BA-AD03-1C5FA1C8A5CD}" destId="{857FF3A3-8432-43C6-AC73-308E06487EC6}" srcOrd="1" destOrd="0" presId="urn:microsoft.com/office/officeart/2005/8/layout/radial3"/>
    <dgm:cxn modelId="{3C4E3266-2C2B-478D-9AAF-4FD87C59B19B}" type="presParOf" srcId="{4F303C61-7E5C-49BA-AD03-1C5FA1C8A5CD}" destId="{A84BFBD1-BE75-4BC1-9847-ABC2E27E0C29}" srcOrd="2" destOrd="0" presId="urn:microsoft.com/office/officeart/2005/8/layout/radial3"/>
    <dgm:cxn modelId="{8DF9EBD5-973E-42FE-A9B2-8CDDC7DFBF28}" type="presParOf" srcId="{4F303C61-7E5C-49BA-AD03-1C5FA1C8A5CD}" destId="{2F44CD0F-FB2B-4581-9D06-A4263AD02032}" srcOrd="3" destOrd="0" presId="urn:microsoft.com/office/officeart/2005/8/layout/radial3"/>
    <dgm:cxn modelId="{14D1FD5F-229A-4D91-A8B1-93ACE29333BD}" type="presParOf" srcId="{4F303C61-7E5C-49BA-AD03-1C5FA1C8A5CD}" destId="{F71CB293-D5DF-45FB-B797-DA1458B65192}" srcOrd="4" destOrd="0" presId="urn:microsoft.com/office/officeart/2005/8/layout/radial3"/>
    <dgm:cxn modelId="{90E8FFAC-E329-4BBF-8CF2-723B3E84EB08}" type="presParOf" srcId="{4F303C61-7E5C-49BA-AD03-1C5FA1C8A5CD}" destId="{1652DC28-0621-454E-B74D-254F85D81171}" srcOrd="5" destOrd="0" presId="urn:microsoft.com/office/officeart/2005/8/layout/radial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51C40-6208-4F01-967E-07A0222B1FF2}">
      <dsp:nvSpPr>
        <dsp:cNvPr id="0" name=""/>
        <dsp:cNvSpPr/>
      </dsp:nvSpPr>
      <dsp:spPr>
        <a:xfrm rot="10800000">
          <a:off x="808082" y="756"/>
          <a:ext cx="4083604" cy="785735"/>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6488" tIns="53340" rIns="99568" bIns="53340" numCol="1" spcCol="1270" anchor="ctr" anchorCtr="0">
          <a:noAutofit/>
        </a:bodyPr>
        <a:lstStyle/>
        <a:p>
          <a:pPr lvl="0" algn="ctr" defTabSz="622300">
            <a:lnSpc>
              <a:spcPct val="90000"/>
            </a:lnSpc>
            <a:spcBef>
              <a:spcPct val="0"/>
            </a:spcBef>
            <a:spcAft>
              <a:spcPts val="0"/>
            </a:spcAft>
          </a:pPr>
          <a:r>
            <a:rPr lang="de-AT" sz="1400" b="1" kern="1200" dirty="0">
              <a:solidFill>
                <a:schemeClr val="tx1">
                  <a:lumMod val="75000"/>
                  <a:lumOff val="25000"/>
                </a:schemeClr>
              </a:solidFill>
              <a:latin typeface="Calibri" pitchFamily="34" charset="0"/>
              <a:hlinkClick xmlns:r="http://schemas.openxmlformats.org/officeDocument/2006/relationships" r:id="" action="ppaction://hlinksldjump"/>
            </a:rPr>
            <a:t>ON-LINE MONITORING SENSOS  WATER QUALITY PARAMETERS</a:t>
          </a:r>
          <a:endParaRPr lang="de-AT" sz="1400" b="1" kern="1200" dirty="0">
            <a:solidFill>
              <a:schemeClr val="tx1">
                <a:lumMod val="75000"/>
                <a:lumOff val="25000"/>
              </a:schemeClr>
            </a:solidFill>
            <a:latin typeface="Calibri" pitchFamily="34" charset="0"/>
          </a:endParaRPr>
        </a:p>
      </dsp:txBody>
      <dsp:txXfrm rot="10800000">
        <a:off x="1004516" y="756"/>
        <a:ext cx="3887170" cy="785735"/>
      </dsp:txXfrm>
    </dsp:sp>
    <dsp:sp modelId="{2F273DED-194B-4CF5-9C34-A2E5FB14C3DF}">
      <dsp:nvSpPr>
        <dsp:cNvPr id="0" name=""/>
        <dsp:cNvSpPr/>
      </dsp:nvSpPr>
      <dsp:spPr>
        <a:xfrm>
          <a:off x="623287" y="756"/>
          <a:ext cx="785735" cy="785735"/>
        </a:xfrm>
        <a:prstGeom prst="ellipse">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2D43100-97BB-485D-99CF-322E2F592B3A}">
      <dsp:nvSpPr>
        <dsp:cNvPr id="0" name=""/>
        <dsp:cNvSpPr/>
      </dsp:nvSpPr>
      <dsp:spPr>
        <a:xfrm rot="10800000">
          <a:off x="805496" y="1021039"/>
          <a:ext cx="4087051" cy="785735"/>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6488" tIns="53340" rIns="99568" bIns="53340" numCol="1" spcCol="1270" anchor="ctr" anchorCtr="0">
          <a:noAutofit/>
        </a:bodyPr>
        <a:lstStyle/>
        <a:p>
          <a:pPr lvl="0" algn="ctr" defTabSz="622300">
            <a:lnSpc>
              <a:spcPct val="90000"/>
            </a:lnSpc>
            <a:spcBef>
              <a:spcPct val="0"/>
            </a:spcBef>
            <a:spcAft>
              <a:spcPts val="0"/>
            </a:spcAft>
          </a:pPr>
          <a:r>
            <a:rPr lang="en-GB" sz="1400" b="1" kern="1200" dirty="0">
              <a:solidFill>
                <a:schemeClr val="tx1">
                  <a:lumMod val="75000"/>
                  <a:lumOff val="25000"/>
                </a:schemeClr>
              </a:solidFill>
              <a:latin typeface="Calibri" pitchFamily="34" charset="0"/>
              <a:hlinkClick xmlns:r="http://schemas.openxmlformats.org/officeDocument/2006/relationships" r:id="" action="ppaction://hlinksldjump"/>
            </a:rPr>
            <a:t>ON-LINE SENSORS TARGETED BY </a:t>
          </a:r>
        </a:p>
        <a:p>
          <a:pPr lvl="0" algn="ctr" defTabSz="622300">
            <a:lnSpc>
              <a:spcPct val="90000"/>
            </a:lnSpc>
            <a:spcBef>
              <a:spcPct val="0"/>
            </a:spcBef>
            <a:spcAft>
              <a:spcPts val="0"/>
            </a:spcAft>
          </a:pPr>
          <a:r>
            <a:rPr lang="en-GB" sz="1400" b="1" kern="1200" dirty="0">
              <a:solidFill>
                <a:schemeClr val="tx1">
                  <a:lumMod val="75000"/>
                  <a:lumOff val="25000"/>
                </a:schemeClr>
              </a:solidFill>
              <a:latin typeface="Calibri" pitchFamily="34" charset="0"/>
              <a:hlinkClick xmlns:r="http://schemas.openxmlformats.org/officeDocument/2006/relationships" r:id="" action="ppaction://hlinksldjump"/>
            </a:rPr>
            <a:t>CTRL+SWAN MEMBERS /PARTNERS</a:t>
          </a:r>
          <a:endParaRPr lang="de-AT" sz="1400" b="1" kern="1200" dirty="0">
            <a:solidFill>
              <a:schemeClr val="tx1">
                <a:lumMod val="75000"/>
                <a:lumOff val="25000"/>
              </a:schemeClr>
            </a:solidFill>
            <a:latin typeface="Calibri" pitchFamily="34" charset="0"/>
          </a:endParaRPr>
        </a:p>
      </dsp:txBody>
      <dsp:txXfrm rot="10800000">
        <a:off x="1001930" y="1021039"/>
        <a:ext cx="3890617" cy="785735"/>
      </dsp:txXfrm>
    </dsp:sp>
    <dsp:sp modelId="{EE0DD5A3-E4FF-4A98-A265-507C6142E40F}">
      <dsp:nvSpPr>
        <dsp:cNvPr id="0" name=""/>
        <dsp:cNvSpPr/>
      </dsp:nvSpPr>
      <dsp:spPr>
        <a:xfrm>
          <a:off x="622425" y="1021039"/>
          <a:ext cx="785735" cy="785735"/>
        </a:xfrm>
        <a:prstGeom prst="ellipse">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1CA3846-D724-46A0-AF72-9683B1FBF647}">
      <dsp:nvSpPr>
        <dsp:cNvPr id="0" name=""/>
        <dsp:cNvSpPr/>
      </dsp:nvSpPr>
      <dsp:spPr>
        <a:xfrm rot="10800000">
          <a:off x="834075" y="2041323"/>
          <a:ext cx="4048946" cy="785735"/>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6488" tIns="53340" rIns="99568" bIns="53340" numCol="1" spcCol="1270" anchor="ctr" anchorCtr="0">
          <a:noAutofit/>
        </a:bodyPr>
        <a:lstStyle/>
        <a:p>
          <a:pPr lvl="0" algn="ctr" defTabSz="622300">
            <a:lnSpc>
              <a:spcPct val="90000"/>
            </a:lnSpc>
            <a:spcBef>
              <a:spcPct val="0"/>
            </a:spcBef>
            <a:spcAft>
              <a:spcPts val="0"/>
            </a:spcAft>
          </a:pPr>
          <a:r>
            <a:rPr lang="en-GB" sz="1400" b="1" kern="1200" dirty="0">
              <a:solidFill>
                <a:schemeClr val="tx1">
                  <a:lumMod val="75000"/>
                  <a:lumOff val="25000"/>
                </a:schemeClr>
              </a:solidFill>
              <a:latin typeface="Calibri" pitchFamily="34" charset="0"/>
            </a:rPr>
            <a:t>   </a:t>
          </a:r>
          <a:r>
            <a:rPr lang="en-GB" sz="1400" b="1" kern="1200" baseline="0" dirty="0">
              <a:solidFill>
                <a:schemeClr val="tx1">
                  <a:lumMod val="75000"/>
                  <a:lumOff val="25000"/>
                </a:schemeClr>
              </a:solidFill>
              <a:latin typeface="Calibri" pitchFamily="34" charset="0"/>
              <a:hlinkClick xmlns:r="http://schemas.openxmlformats.org/officeDocument/2006/relationships" r:id="" action="ppaction://hlinksldjump"/>
            </a:rPr>
            <a:t>ON-LINE SENSORS INNOVATIVE APPLICATIONS</a:t>
          </a:r>
        </a:p>
        <a:p>
          <a:pPr lvl="0" algn="ctr" defTabSz="622300">
            <a:lnSpc>
              <a:spcPct val="90000"/>
            </a:lnSpc>
            <a:spcBef>
              <a:spcPct val="0"/>
            </a:spcBef>
            <a:spcAft>
              <a:spcPct val="35000"/>
            </a:spcAft>
          </a:pPr>
          <a:r>
            <a:rPr lang="en-GB" sz="1400" b="1" kern="1200" baseline="0" dirty="0">
              <a:solidFill>
                <a:schemeClr val="tx1">
                  <a:lumMod val="75000"/>
                  <a:lumOff val="25000"/>
                </a:schemeClr>
              </a:solidFill>
              <a:latin typeface="Calibri" pitchFamily="34" charset="0"/>
              <a:hlinkClick xmlns:r="http://schemas.openxmlformats.org/officeDocument/2006/relationships" r:id="" action="ppaction://hlinksldjump"/>
            </a:rPr>
            <a:t>TARGETED BY CTRL+SWAN MEMBERS</a:t>
          </a:r>
          <a:endParaRPr lang="de-AT" sz="1400" b="1" kern="1200" baseline="0" dirty="0">
            <a:solidFill>
              <a:schemeClr val="tx1">
                <a:lumMod val="75000"/>
                <a:lumOff val="25000"/>
              </a:schemeClr>
            </a:solidFill>
            <a:latin typeface="Calibri" pitchFamily="34" charset="0"/>
          </a:endParaRPr>
        </a:p>
      </dsp:txBody>
      <dsp:txXfrm rot="10800000">
        <a:off x="1030509" y="2041323"/>
        <a:ext cx="3852512" cy="785735"/>
      </dsp:txXfrm>
    </dsp:sp>
    <dsp:sp modelId="{F92076C2-D7E5-4860-974F-C591C51646DA}">
      <dsp:nvSpPr>
        <dsp:cNvPr id="0" name=""/>
        <dsp:cNvSpPr/>
      </dsp:nvSpPr>
      <dsp:spPr>
        <a:xfrm>
          <a:off x="631951" y="2041323"/>
          <a:ext cx="785735" cy="785735"/>
        </a:xfrm>
        <a:prstGeom prst="ellipse">
          <a:avLst/>
        </a:prstGeom>
        <a:blipFill>
          <a:blip xmlns:r="http://schemas.openxmlformats.org/officeDocument/2006/relationships" r:embed="rId3">
            <a:extLst/>
          </a:blip>
          <a:srcRect/>
          <a:stretch>
            <a:fillRect l="-3000" r="-3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21F45DD6-5F95-43FD-8E25-DE92A65B1B02}">
      <dsp:nvSpPr>
        <dsp:cNvPr id="0" name=""/>
        <dsp:cNvSpPr/>
      </dsp:nvSpPr>
      <dsp:spPr>
        <a:xfrm rot="10800000">
          <a:off x="996002" y="3061607"/>
          <a:ext cx="3833043" cy="785735"/>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46488" tIns="60960" rIns="113792" bIns="60960" numCol="1" spcCol="1270" anchor="ctr" anchorCtr="0">
          <a:noAutofit/>
        </a:bodyPr>
        <a:lstStyle/>
        <a:p>
          <a:pPr lvl="0" algn="ctr" defTabSz="711200">
            <a:lnSpc>
              <a:spcPct val="90000"/>
            </a:lnSpc>
            <a:spcBef>
              <a:spcPct val="0"/>
            </a:spcBef>
            <a:spcAft>
              <a:spcPct val="35000"/>
            </a:spcAft>
          </a:pPr>
          <a:r>
            <a:rPr lang="de-AT" sz="1600" b="1" kern="1200" dirty="0">
              <a:solidFill>
                <a:schemeClr val="tx1">
                  <a:lumMod val="75000"/>
                  <a:lumOff val="25000"/>
                </a:schemeClr>
              </a:solidFill>
              <a:latin typeface="Calibri" pitchFamily="34" charset="0"/>
              <a:hlinkClick xmlns:r="http://schemas.openxmlformats.org/officeDocument/2006/relationships" r:id="" action="ppaction://hlinksldjump"/>
            </a:rPr>
            <a:t>AUTHORS</a:t>
          </a:r>
        </a:p>
      </dsp:txBody>
      <dsp:txXfrm rot="10800000">
        <a:off x="1192436" y="3061607"/>
        <a:ext cx="3636609" cy="785735"/>
      </dsp:txXfrm>
    </dsp:sp>
    <dsp:sp modelId="{360C3CEA-3516-42A2-9C57-19F11A48BB26}">
      <dsp:nvSpPr>
        <dsp:cNvPr id="0" name=""/>
        <dsp:cNvSpPr/>
      </dsp:nvSpPr>
      <dsp:spPr>
        <a:xfrm>
          <a:off x="685927" y="3061607"/>
          <a:ext cx="785735" cy="785735"/>
        </a:xfrm>
        <a:prstGeom prst="ellipse">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BC3CD-D99D-4B11-B6B8-F40BAAA47177}">
      <dsp:nvSpPr>
        <dsp:cNvPr id="0" name=""/>
        <dsp:cNvSpPr/>
      </dsp:nvSpPr>
      <dsp:spPr>
        <a:xfrm>
          <a:off x="1637940" y="913877"/>
          <a:ext cx="2118444" cy="2118444"/>
        </a:xfrm>
        <a:prstGeom prst="ellips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it-IT" sz="6500" kern="1200" dirty="0"/>
        </a:p>
      </dsp:txBody>
      <dsp:txXfrm>
        <a:off x="1948179" y="1224116"/>
        <a:ext cx="1497966" cy="1497966"/>
      </dsp:txXfrm>
    </dsp:sp>
    <dsp:sp modelId="{857FF3A3-8432-43C6-AC73-308E06487EC6}">
      <dsp:nvSpPr>
        <dsp:cNvPr id="0" name=""/>
        <dsp:cNvSpPr/>
      </dsp:nvSpPr>
      <dsp:spPr>
        <a:xfrm>
          <a:off x="3055674" y="2552532"/>
          <a:ext cx="1059222" cy="1059222"/>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i="0" kern="1200" dirty="0" err="1">
              <a:solidFill>
                <a:schemeClr val="tx1">
                  <a:lumMod val="75000"/>
                  <a:lumOff val="25000"/>
                </a:schemeClr>
              </a:solidFill>
              <a:latin typeface="Calibri" pitchFamily="34" charset="0"/>
              <a:hlinkClick xmlns:r="http://schemas.openxmlformats.org/officeDocument/2006/relationships" r:id="" action="ppaction://hlinksldjump"/>
            </a:rPr>
            <a:t>Members</a:t>
          </a:r>
          <a:r>
            <a:rPr lang="it-IT" sz="1200" b="1" i="0" kern="1200" dirty="0">
              <a:solidFill>
                <a:schemeClr val="tx1">
                  <a:lumMod val="75000"/>
                  <a:lumOff val="25000"/>
                </a:schemeClr>
              </a:solidFill>
              <a:latin typeface="Calibri" pitchFamily="34" charset="0"/>
              <a:hlinkClick xmlns:r="http://schemas.openxmlformats.org/officeDocument/2006/relationships" r:id="" action="ppaction://hlinksldjump"/>
            </a:rPr>
            <a:t> &amp; </a:t>
          </a:r>
          <a:r>
            <a:rPr lang="it-IT" sz="1200" b="1" i="0" kern="1200" dirty="0" err="1">
              <a:solidFill>
                <a:schemeClr val="tx1">
                  <a:lumMod val="75000"/>
                  <a:lumOff val="25000"/>
                </a:schemeClr>
              </a:solidFill>
              <a:latin typeface="Calibri" pitchFamily="34" charset="0"/>
              <a:hlinkClick xmlns:r="http://schemas.openxmlformats.org/officeDocument/2006/relationships" r:id="" action="ppaction://hlinksldjump"/>
            </a:rPr>
            <a:t>Partners</a:t>
          </a:r>
          <a:endParaRPr lang="it-IT" sz="1200" b="1" i="0" kern="1200" dirty="0">
            <a:solidFill>
              <a:schemeClr val="tx1">
                <a:lumMod val="75000"/>
                <a:lumOff val="25000"/>
              </a:schemeClr>
            </a:solidFill>
            <a:latin typeface="Calibri" pitchFamily="34" charset="0"/>
          </a:endParaRPr>
        </a:p>
      </dsp:txBody>
      <dsp:txXfrm>
        <a:off x="3210793" y="2707651"/>
        <a:ext cx="748984" cy="748984"/>
      </dsp:txXfrm>
    </dsp:sp>
    <dsp:sp modelId="{A84BFBD1-BE75-4BC1-9847-ABC2E27E0C29}">
      <dsp:nvSpPr>
        <dsp:cNvPr id="0" name=""/>
        <dsp:cNvSpPr/>
      </dsp:nvSpPr>
      <dsp:spPr>
        <a:xfrm>
          <a:off x="3478230" y="1017623"/>
          <a:ext cx="1059222" cy="1059222"/>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err="1">
              <a:solidFill>
                <a:schemeClr val="tx1">
                  <a:lumMod val="75000"/>
                  <a:lumOff val="25000"/>
                </a:schemeClr>
              </a:solidFill>
              <a:latin typeface="Calibri" pitchFamily="34" charset="0"/>
              <a:hlinkClick xmlns:r="http://schemas.openxmlformats.org/officeDocument/2006/relationships" r:id="" action="ppaction://hlinksldjump"/>
            </a:rPr>
            <a:t>Objectives</a:t>
          </a:r>
          <a:endParaRPr lang="it-IT" sz="1200" b="1" kern="1200" dirty="0">
            <a:solidFill>
              <a:schemeClr val="tx1">
                <a:lumMod val="75000"/>
                <a:lumOff val="25000"/>
              </a:schemeClr>
            </a:solidFill>
          </a:endParaRPr>
        </a:p>
      </dsp:txBody>
      <dsp:txXfrm>
        <a:off x="3633349" y="1172742"/>
        <a:ext cx="748984" cy="748984"/>
      </dsp:txXfrm>
    </dsp:sp>
    <dsp:sp modelId="{2F44CD0F-FB2B-4581-9D06-A4263AD02032}">
      <dsp:nvSpPr>
        <dsp:cNvPr id="0" name=""/>
        <dsp:cNvSpPr/>
      </dsp:nvSpPr>
      <dsp:spPr>
        <a:xfrm>
          <a:off x="2172322" y="2"/>
          <a:ext cx="1059222" cy="1059222"/>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it-IT" sz="1200" b="1" kern="1200" dirty="0" err="1">
              <a:solidFill>
                <a:schemeClr val="tx1">
                  <a:lumMod val="75000"/>
                  <a:lumOff val="25000"/>
                </a:schemeClr>
              </a:solidFill>
              <a:latin typeface="Calibri" pitchFamily="34" charset="0"/>
              <a:hlinkClick xmlns:r="http://schemas.openxmlformats.org/officeDocument/2006/relationships" r:id="" action="ppaction://hlinksldjump"/>
            </a:rPr>
            <a:t>About</a:t>
          </a:r>
          <a:r>
            <a:rPr lang="it-IT" sz="1200" b="1" kern="1200" dirty="0">
              <a:solidFill>
                <a:schemeClr val="tx1">
                  <a:lumMod val="75000"/>
                  <a:lumOff val="25000"/>
                </a:schemeClr>
              </a:solidFill>
              <a:latin typeface="Calibri" pitchFamily="34" charset="0"/>
              <a:hlinkClick xmlns:r="http://schemas.openxmlformats.org/officeDocument/2006/relationships" r:id="" action="ppaction://hlinksldjump"/>
            </a:rPr>
            <a:t> </a:t>
          </a:r>
          <a:r>
            <a:rPr lang="it-IT" sz="1200" b="1" kern="1200" dirty="0" err="1">
              <a:solidFill>
                <a:schemeClr val="tx1">
                  <a:lumMod val="75000"/>
                  <a:lumOff val="25000"/>
                </a:schemeClr>
              </a:solidFill>
              <a:latin typeface="Calibri" pitchFamily="34" charset="0"/>
              <a:hlinkClick xmlns:r="http://schemas.openxmlformats.org/officeDocument/2006/relationships" r:id="" action="ppaction://hlinksldjump"/>
            </a:rPr>
            <a:t>Ctrl+Swan</a:t>
          </a:r>
          <a:endParaRPr lang="it-IT" sz="1200" b="1" kern="1200" dirty="0">
            <a:solidFill>
              <a:schemeClr val="tx1">
                <a:lumMod val="75000"/>
                <a:lumOff val="25000"/>
              </a:schemeClr>
            </a:solidFill>
            <a:latin typeface="Calibri" pitchFamily="34" charset="0"/>
          </a:endParaRPr>
        </a:p>
      </dsp:txBody>
      <dsp:txXfrm>
        <a:off x="2327441" y="155121"/>
        <a:ext cx="748984" cy="748984"/>
      </dsp:txXfrm>
    </dsp:sp>
    <dsp:sp modelId="{F71CB293-D5DF-45FB-B797-DA1458B65192}">
      <dsp:nvSpPr>
        <dsp:cNvPr id="0" name=""/>
        <dsp:cNvSpPr/>
      </dsp:nvSpPr>
      <dsp:spPr>
        <a:xfrm>
          <a:off x="1357507" y="2558418"/>
          <a:ext cx="1059222" cy="1059222"/>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b="1" kern="1200" dirty="0" err="1">
              <a:solidFill>
                <a:schemeClr val="tx1">
                  <a:lumMod val="75000"/>
                  <a:lumOff val="25000"/>
                </a:schemeClr>
              </a:solidFill>
              <a:latin typeface="Calibri" pitchFamily="34" charset="0"/>
              <a:hlinkClick xmlns:r="http://schemas.openxmlformats.org/officeDocument/2006/relationships" r:id="" action="ppaction://hlinksldjump"/>
            </a:rPr>
            <a:t>Contact</a:t>
          </a:r>
          <a:endParaRPr lang="it-IT" sz="1300" b="1" kern="1200" dirty="0">
            <a:solidFill>
              <a:schemeClr val="tx1">
                <a:lumMod val="75000"/>
                <a:lumOff val="25000"/>
              </a:schemeClr>
            </a:solidFill>
            <a:latin typeface="Calibri" pitchFamily="34" charset="0"/>
          </a:endParaRPr>
        </a:p>
      </dsp:txBody>
      <dsp:txXfrm>
        <a:off x="1512626" y="2713537"/>
        <a:ext cx="748984" cy="748984"/>
      </dsp:txXfrm>
    </dsp:sp>
    <dsp:sp modelId="{1652DC28-0621-454E-B74D-254F85D81171}">
      <dsp:nvSpPr>
        <dsp:cNvPr id="0" name=""/>
        <dsp:cNvSpPr/>
      </dsp:nvSpPr>
      <dsp:spPr>
        <a:xfrm>
          <a:off x="888994" y="1029498"/>
          <a:ext cx="1059222" cy="1059222"/>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it-IT" sz="1300" b="1" kern="1200" dirty="0" err="1">
              <a:solidFill>
                <a:schemeClr val="tx1">
                  <a:lumMod val="75000"/>
                  <a:lumOff val="25000"/>
                </a:schemeClr>
              </a:solidFill>
              <a:latin typeface="Calibri" pitchFamily="34" charset="0"/>
              <a:hlinkClick xmlns:r="http://schemas.openxmlformats.org/officeDocument/2006/relationships" r:id="" action="ppaction://hlinksldjump"/>
            </a:rPr>
            <a:t>Mission</a:t>
          </a:r>
          <a:endParaRPr lang="it-IT" sz="1300" b="1" kern="1200" dirty="0">
            <a:solidFill>
              <a:schemeClr val="tx1">
                <a:lumMod val="75000"/>
                <a:lumOff val="25000"/>
              </a:schemeClr>
            </a:solidFill>
            <a:latin typeface="Calibri" pitchFamily="34" charset="0"/>
          </a:endParaRPr>
        </a:p>
      </dsp:txBody>
      <dsp:txXfrm>
        <a:off x="1044113" y="1184617"/>
        <a:ext cx="748984" cy="748984"/>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F02ECA35-783A-8046-B88F-971E675FA8DE}"/>
              </a:ext>
            </a:extLst>
          </p:cNvPr>
          <p:cNvSpPr>
            <a:spLocks noGrp="1" noChangeArrowheads="1"/>
          </p:cNvSpPr>
          <p:nvPr>
            <p:ph type="hdr" sz="quarter"/>
          </p:nvPr>
        </p:nvSpPr>
        <p:spPr bwMode="auto">
          <a:xfrm>
            <a:off x="0" y="0"/>
            <a:ext cx="3076575" cy="511175"/>
          </a:xfrm>
          <a:prstGeom prst="rect">
            <a:avLst/>
          </a:prstGeom>
          <a:noFill/>
          <a:ln>
            <a:noFill/>
          </a:ln>
          <a:effectLst/>
          <a:extLst/>
        </p:spPr>
        <p:txBody>
          <a:bodyPr vert="horz" wrap="square" lIns="94960" tIns="47480" rIns="94960" bIns="47480" numCol="1" anchor="t" anchorCtr="0" compatLnSpc="1">
            <a:prstTxWarp prst="textNoShape">
              <a:avLst/>
            </a:prstTxWarp>
          </a:bodyPr>
          <a:lstStyle>
            <a:lvl1pPr algn="l"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5123" name="Rectangle 3">
            <a:extLst>
              <a:ext uri="{FF2B5EF4-FFF2-40B4-BE49-F238E27FC236}">
                <a16:creationId xmlns:a16="http://schemas.microsoft.com/office/drawing/2014/main" xmlns="" id="{004ED52D-2442-1449-B0BA-EB321655CCA3}"/>
              </a:ext>
            </a:extLst>
          </p:cNvPr>
          <p:cNvSpPr>
            <a:spLocks noGrp="1" noChangeArrowheads="1"/>
          </p:cNvSpPr>
          <p:nvPr>
            <p:ph type="dt" sz="quarter" idx="1"/>
          </p:nvPr>
        </p:nvSpPr>
        <p:spPr bwMode="auto">
          <a:xfrm>
            <a:off x="4022725" y="0"/>
            <a:ext cx="3076575" cy="511175"/>
          </a:xfrm>
          <a:prstGeom prst="rect">
            <a:avLst/>
          </a:prstGeom>
          <a:noFill/>
          <a:ln>
            <a:noFill/>
          </a:ln>
          <a:effectLst/>
          <a:extLst/>
        </p:spPr>
        <p:txBody>
          <a:bodyPr vert="horz" wrap="square" lIns="94960" tIns="47480" rIns="94960" bIns="47480" numCol="1" anchor="t" anchorCtr="0" compatLnSpc="1">
            <a:prstTxWarp prst="textNoShape">
              <a:avLst/>
            </a:prstTxWarp>
          </a:bodyPr>
          <a:lstStyle>
            <a:lvl1pPr algn="r"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5124" name="Rectangle 4">
            <a:extLst>
              <a:ext uri="{FF2B5EF4-FFF2-40B4-BE49-F238E27FC236}">
                <a16:creationId xmlns:a16="http://schemas.microsoft.com/office/drawing/2014/main" xmlns="" id="{0B448F79-1AC0-234C-9DA3-601E32E0F43F}"/>
              </a:ext>
            </a:extLst>
          </p:cNvPr>
          <p:cNvSpPr>
            <a:spLocks noGrp="1" noChangeArrowheads="1"/>
          </p:cNvSpPr>
          <p:nvPr>
            <p:ph type="ftr" sz="quarter" idx="2"/>
          </p:nvPr>
        </p:nvSpPr>
        <p:spPr bwMode="auto">
          <a:xfrm>
            <a:off x="0" y="9723438"/>
            <a:ext cx="3076575" cy="511175"/>
          </a:xfrm>
          <a:prstGeom prst="rect">
            <a:avLst/>
          </a:prstGeom>
          <a:noFill/>
          <a:ln>
            <a:noFill/>
          </a:ln>
          <a:effectLst/>
          <a:extLst/>
        </p:spPr>
        <p:txBody>
          <a:bodyPr vert="horz" wrap="square" lIns="94960" tIns="47480" rIns="94960" bIns="47480" numCol="1" anchor="b" anchorCtr="0" compatLnSpc="1">
            <a:prstTxWarp prst="textNoShape">
              <a:avLst/>
            </a:prstTxWarp>
          </a:bodyPr>
          <a:lstStyle>
            <a:lvl1pPr algn="l"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5125" name="Rectangle 5">
            <a:extLst>
              <a:ext uri="{FF2B5EF4-FFF2-40B4-BE49-F238E27FC236}">
                <a16:creationId xmlns:a16="http://schemas.microsoft.com/office/drawing/2014/main" xmlns="" id="{B58FD74B-E47D-A845-90F4-E80F547E1B48}"/>
              </a:ext>
            </a:extLst>
          </p:cNvPr>
          <p:cNvSpPr>
            <a:spLocks noGrp="1" noChangeArrowheads="1"/>
          </p:cNvSpPr>
          <p:nvPr>
            <p:ph type="sldNum" sz="quarter" idx="3"/>
          </p:nvPr>
        </p:nvSpPr>
        <p:spPr bwMode="auto">
          <a:xfrm>
            <a:off x="4022725" y="9723438"/>
            <a:ext cx="3076575" cy="511175"/>
          </a:xfrm>
          <a:prstGeom prst="rect">
            <a:avLst/>
          </a:prstGeom>
          <a:noFill/>
          <a:ln>
            <a:noFill/>
          </a:ln>
          <a:effectLst/>
          <a:extLst/>
        </p:spPr>
        <p:txBody>
          <a:bodyPr vert="horz" wrap="square" lIns="94960" tIns="47480" rIns="94960" bIns="47480" numCol="1" anchor="b" anchorCtr="0" compatLnSpc="1">
            <a:prstTxWarp prst="textNoShape">
              <a:avLst/>
            </a:prstTxWarp>
          </a:bodyPr>
          <a:lstStyle>
            <a:lvl1pPr algn="r" defTabSz="949325" eaLnBrk="0" hangingPunct="0">
              <a:spcBef>
                <a:spcPct val="0"/>
              </a:spcBef>
              <a:buFontTx/>
              <a:buNone/>
              <a:defRPr sz="1200" b="0">
                <a:solidFill>
                  <a:schemeClr val="tx1"/>
                </a:solidFill>
                <a:latin typeface="Times" pitchFamily="2" charset="0"/>
              </a:defRPr>
            </a:lvl1pPr>
          </a:lstStyle>
          <a:p>
            <a:fld id="{B6F0D599-3DD7-AB45-8850-C04970F649AF}" type="slidenum">
              <a:rPr lang="it-IT" altLang="it-IT"/>
              <a:pPr/>
              <a:t>‹N›</a:t>
            </a:fld>
            <a:endParaRPr lang="it-IT" altLang="it-IT"/>
          </a:p>
        </p:txBody>
      </p:sp>
    </p:spTree>
    <p:extLst>
      <p:ext uri="{BB962C8B-B14F-4D97-AF65-F5344CB8AC3E}">
        <p14:creationId xmlns:p14="http://schemas.microsoft.com/office/powerpoint/2010/main" val="2281857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E67E0271-AA08-D744-A3F3-9C2574CFEECB}"/>
              </a:ext>
            </a:extLst>
          </p:cNvPr>
          <p:cNvSpPr>
            <a:spLocks noGrp="1" noChangeArrowheads="1"/>
          </p:cNvSpPr>
          <p:nvPr>
            <p:ph type="hdr" sz="quarter"/>
          </p:nvPr>
        </p:nvSpPr>
        <p:spPr bwMode="auto">
          <a:xfrm>
            <a:off x="0" y="0"/>
            <a:ext cx="3076575" cy="511175"/>
          </a:xfrm>
          <a:prstGeom prst="rect">
            <a:avLst/>
          </a:prstGeom>
          <a:noFill/>
          <a:ln>
            <a:noFill/>
          </a:ln>
          <a:effectLst/>
          <a:extLst/>
        </p:spPr>
        <p:txBody>
          <a:bodyPr vert="horz" wrap="square" lIns="94960" tIns="47480" rIns="94960" bIns="47480" numCol="1" anchor="t" anchorCtr="0" compatLnSpc="1">
            <a:prstTxWarp prst="textNoShape">
              <a:avLst/>
            </a:prstTxWarp>
          </a:bodyPr>
          <a:lstStyle>
            <a:lvl1pPr algn="l"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3075" name="Rectangle 3">
            <a:extLst>
              <a:ext uri="{FF2B5EF4-FFF2-40B4-BE49-F238E27FC236}">
                <a16:creationId xmlns:a16="http://schemas.microsoft.com/office/drawing/2014/main" xmlns="" id="{D8B28B3C-76C5-2248-9FC2-ABD92D371DE2}"/>
              </a:ext>
            </a:extLst>
          </p:cNvPr>
          <p:cNvSpPr>
            <a:spLocks noGrp="1" noChangeArrowheads="1"/>
          </p:cNvSpPr>
          <p:nvPr>
            <p:ph type="dt" idx="1"/>
          </p:nvPr>
        </p:nvSpPr>
        <p:spPr bwMode="auto">
          <a:xfrm>
            <a:off x="4022725" y="0"/>
            <a:ext cx="3076575" cy="511175"/>
          </a:xfrm>
          <a:prstGeom prst="rect">
            <a:avLst/>
          </a:prstGeom>
          <a:noFill/>
          <a:ln>
            <a:noFill/>
          </a:ln>
          <a:effectLst/>
          <a:extLst/>
        </p:spPr>
        <p:txBody>
          <a:bodyPr vert="horz" wrap="square" lIns="94960" tIns="47480" rIns="94960" bIns="47480" numCol="1" anchor="t" anchorCtr="0" compatLnSpc="1">
            <a:prstTxWarp prst="textNoShape">
              <a:avLst/>
            </a:prstTxWarp>
          </a:bodyPr>
          <a:lstStyle>
            <a:lvl1pPr algn="r"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48132" name="Rectangle 4">
            <a:extLst>
              <a:ext uri="{FF2B5EF4-FFF2-40B4-BE49-F238E27FC236}">
                <a16:creationId xmlns:a16="http://schemas.microsoft.com/office/drawing/2014/main" xmlns="" id="{71270DC0-0601-594E-A349-594C7A5513E3}"/>
              </a:ext>
            </a:extLst>
          </p:cNvPr>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xmlns="" id="{9E98A74D-CE63-8245-8FA4-0BF1360BB408}"/>
              </a:ext>
            </a:extLst>
          </p:cNvPr>
          <p:cNvSpPr>
            <a:spLocks noGrp="1" noChangeArrowheads="1"/>
          </p:cNvSpPr>
          <p:nvPr>
            <p:ph type="body" sz="quarter" idx="3"/>
          </p:nvPr>
        </p:nvSpPr>
        <p:spPr bwMode="auto">
          <a:xfrm>
            <a:off x="946150" y="4860925"/>
            <a:ext cx="5207000" cy="4606925"/>
          </a:xfrm>
          <a:prstGeom prst="rect">
            <a:avLst/>
          </a:prstGeom>
          <a:noFill/>
          <a:ln>
            <a:noFill/>
          </a:ln>
          <a:effectLst/>
          <a:extLst/>
        </p:spPr>
        <p:txBody>
          <a:bodyPr vert="horz" wrap="square" lIns="94960" tIns="47480" rIns="94960" bIns="47480" numCol="1" anchor="t" anchorCtr="0" compatLnSpc="1">
            <a:prstTxWarp prst="textNoShape">
              <a:avLst/>
            </a:prstTxWarp>
          </a:bodyPr>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p>
        </p:txBody>
      </p:sp>
      <p:sp>
        <p:nvSpPr>
          <p:cNvPr id="3078" name="Rectangle 6">
            <a:extLst>
              <a:ext uri="{FF2B5EF4-FFF2-40B4-BE49-F238E27FC236}">
                <a16:creationId xmlns:a16="http://schemas.microsoft.com/office/drawing/2014/main" xmlns="" id="{779DD39A-BDBD-674A-A747-3078443BFED9}"/>
              </a:ext>
            </a:extLst>
          </p:cNvPr>
          <p:cNvSpPr>
            <a:spLocks noGrp="1" noChangeArrowheads="1"/>
          </p:cNvSpPr>
          <p:nvPr>
            <p:ph type="ftr" sz="quarter" idx="4"/>
          </p:nvPr>
        </p:nvSpPr>
        <p:spPr bwMode="auto">
          <a:xfrm>
            <a:off x="0" y="9723438"/>
            <a:ext cx="3076575" cy="511175"/>
          </a:xfrm>
          <a:prstGeom prst="rect">
            <a:avLst/>
          </a:prstGeom>
          <a:noFill/>
          <a:ln>
            <a:noFill/>
          </a:ln>
          <a:effectLst/>
          <a:extLst/>
        </p:spPr>
        <p:txBody>
          <a:bodyPr vert="horz" wrap="square" lIns="94960" tIns="47480" rIns="94960" bIns="47480" numCol="1" anchor="b" anchorCtr="0" compatLnSpc="1">
            <a:prstTxWarp prst="textNoShape">
              <a:avLst/>
            </a:prstTxWarp>
          </a:bodyPr>
          <a:lstStyle>
            <a:lvl1pPr algn="l" defTabSz="949325" eaLnBrk="0" hangingPunct="0">
              <a:spcBef>
                <a:spcPct val="0"/>
              </a:spcBef>
              <a:buFontTx/>
              <a:buNone/>
              <a:defRPr sz="1200" b="0">
                <a:solidFill>
                  <a:schemeClr val="tx1"/>
                </a:solidFill>
                <a:latin typeface="Times" pitchFamily="3" charset="0"/>
              </a:defRPr>
            </a:lvl1pPr>
          </a:lstStyle>
          <a:p>
            <a:pPr>
              <a:defRPr/>
            </a:pPr>
            <a:endParaRPr lang="it-IT"/>
          </a:p>
        </p:txBody>
      </p:sp>
      <p:sp>
        <p:nvSpPr>
          <p:cNvPr id="3079" name="Rectangle 7">
            <a:extLst>
              <a:ext uri="{FF2B5EF4-FFF2-40B4-BE49-F238E27FC236}">
                <a16:creationId xmlns:a16="http://schemas.microsoft.com/office/drawing/2014/main" xmlns="" id="{A2384808-E156-FA4B-9271-400A3920BCBE}"/>
              </a:ext>
            </a:extLst>
          </p:cNvPr>
          <p:cNvSpPr>
            <a:spLocks noGrp="1" noChangeArrowheads="1"/>
          </p:cNvSpPr>
          <p:nvPr>
            <p:ph type="sldNum" sz="quarter" idx="5"/>
          </p:nvPr>
        </p:nvSpPr>
        <p:spPr bwMode="auto">
          <a:xfrm>
            <a:off x="4022725" y="9723438"/>
            <a:ext cx="3076575" cy="511175"/>
          </a:xfrm>
          <a:prstGeom prst="rect">
            <a:avLst/>
          </a:prstGeom>
          <a:noFill/>
          <a:ln>
            <a:noFill/>
          </a:ln>
          <a:effectLst/>
          <a:extLst/>
        </p:spPr>
        <p:txBody>
          <a:bodyPr vert="horz" wrap="square" lIns="94960" tIns="47480" rIns="94960" bIns="47480" numCol="1" anchor="b" anchorCtr="0" compatLnSpc="1">
            <a:prstTxWarp prst="textNoShape">
              <a:avLst/>
            </a:prstTxWarp>
          </a:bodyPr>
          <a:lstStyle>
            <a:lvl1pPr algn="r" defTabSz="949325" eaLnBrk="0" hangingPunct="0">
              <a:spcBef>
                <a:spcPct val="0"/>
              </a:spcBef>
              <a:buFontTx/>
              <a:buNone/>
              <a:defRPr sz="1200" b="0">
                <a:solidFill>
                  <a:schemeClr val="tx1"/>
                </a:solidFill>
                <a:latin typeface="Times" pitchFamily="2" charset="0"/>
              </a:defRPr>
            </a:lvl1pPr>
          </a:lstStyle>
          <a:p>
            <a:fld id="{EDFDC41F-28B1-CC46-8B9B-EB2261233E19}" type="slidenum">
              <a:rPr lang="it-IT" altLang="it-IT"/>
              <a:pPr/>
              <a:t>‹N›</a:t>
            </a:fld>
            <a:endParaRPr lang="it-IT" altLang="it-IT"/>
          </a:p>
        </p:txBody>
      </p:sp>
    </p:spTree>
    <p:extLst>
      <p:ext uri="{BB962C8B-B14F-4D97-AF65-F5344CB8AC3E}">
        <p14:creationId xmlns:p14="http://schemas.microsoft.com/office/powerpoint/2010/main" val="3569760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4B62CDC3-8529-DE4C-805A-38DF2E84CDA0}"/>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xmlns="" id="{19C2F9FB-3612-D34A-8C9A-75777D43DE65}"/>
              </a:ext>
            </a:extLst>
          </p:cNvPr>
          <p:cNvSpPr>
            <a:spLocks noGrp="1" noChangeArrowheads="1"/>
          </p:cNvSpPr>
          <p:nvPr>
            <p:ph type="body" idx="1"/>
          </p:nvPr>
        </p:nvSpPr>
        <p:spPr/>
        <p:txBody>
          <a:bodyPr/>
          <a:lstStyle/>
          <a:p>
            <a:pPr eaLnBrk="1" hangingPunct="1">
              <a:defRPr/>
            </a:pPr>
            <a:endParaRPr lang="it-IT" dirty="0">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xmlns="" id="{586FC71E-6CE9-5646-B713-F6223D6C98DD}"/>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AC8E1C84-FA63-F34E-A540-E0850B3B52D4}"/>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xmlns="" id="{C8F157F0-C961-814F-97E3-5578A08276C1}"/>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3174FB1E-B345-A644-ABD6-D62323050D54}"/>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DCC3AE5B-76B4-7A4E-B2D9-8715A59E8733}"/>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04D2CAB0-3453-1541-8C17-B85F7F4A3FC3}"/>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1FDE8B4E-8623-0546-89C5-6211EC554041}"/>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77A0D8F0-21F0-EE4E-AE1B-18D673BF58C0}"/>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D7FFA69E-7126-D041-A876-7DBBBE2CF0C5}"/>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626CCB98-7631-8E4B-B39D-8000C36F0B1D}"/>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4D843FE8-C593-ED47-AB08-64EC7881B909}"/>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792AEDC3-4AD6-F840-AF66-00C5828DEB14}"/>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BDD0A76B-F74D-074F-8DD7-065CF2EFD0C8}"/>
              </a:ext>
            </a:extLst>
          </p:cNvPr>
          <p:cNvSpPr>
            <a:spLocks noGrp="1" noRot="1" noChangeAspect="1" noChangeArrowheads="1" noTextEdit="1"/>
          </p:cNvSpPr>
          <p:nvPr>
            <p:ph type="sldImg"/>
          </p:nvPr>
        </p:nvSpPr>
        <p:spPr>
          <a:ln/>
        </p:spPr>
      </p:sp>
      <p:sp>
        <p:nvSpPr>
          <p:cNvPr id="263171" name="Rectangle 3">
            <a:extLst>
              <a:ext uri="{FF2B5EF4-FFF2-40B4-BE49-F238E27FC236}">
                <a16:creationId xmlns:a16="http://schemas.microsoft.com/office/drawing/2014/main" xmlns="" id="{B7D81AC9-5124-974B-967E-5E1B8433A18A}"/>
              </a:ext>
            </a:extLst>
          </p:cNvPr>
          <p:cNvSpPr>
            <a:spLocks noGrp="1" noChangeArrowheads="1"/>
          </p:cNvSpPr>
          <p:nvPr>
            <p:ph type="body" idx="1"/>
          </p:nvPr>
        </p:nvSpPr>
        <p:spPr/>
        <p:txBody>
          <a:bodyPr/>
          <a:lstStyle/>
          <a:p>
            <a:pPr eaLnBrk="1" hangingPunct="1">
              <a:defRPr/>
            </a:pPr>
            <a:endParaRPr lang="it-IT">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xmlns="" id="{7E87E062-4B90-DD4E-A9D7-0920F892A2D1}"/>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4241700269"/>
      </p:ext>
    </p:extLst>
  </p:cSld>
  <p:clrMapOvr>
    <a:masterClrMapping/>
  </p:clrMapOvr>
  <p:transition advClick="0">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xmlns="" id="{F304CD4F-CC41-EE4A-9255-D57702A87C31}"/>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5" name="Rectangle 31">
            <a:extLst>
              <a:ext uri="{FF2B5EF4-FFF2-40B4-BE49-F238E27FC236}">
                <a16:creationId xmlns:a16="http://schemas.microsoft.com/office/drawing/2014/main" xmlns="" id="{B66325FB-3387-7D46-A877-936680947877}"/>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6" name="Line 34">
            <a:extLst>
              <a:ext uri="{FF2B5EF4-FFF2-40B4-BE49-F238E27FC236}">
                <a16:creationId xmlns:a16="http://schemas.microsoft.com/office/drawing/2014/main" xmlns="" id="{A6975381-C835-6A4C-AC62-18075C4B9FD1}"/>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7" name="Immagine 9" descr="SUN02.gif">
            <a:extLst>
              <a:ext uri="{FF2B5EF4-FFF2-40B4-BE49-F238E27FC236}">
                <a16:creationId xmlns:a16="http://schemas.microsoft.com/office/drawing/2014/main" xmlns="" id="{8199DB2F-94D5-E34F-8248-27A433BEFE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3">
            <a:extLst>
              <a:ext uri="{FF2B5EF4-FFF2-40B4-BE49-F238E27FC236}">
                <a16:creationId xmlns:a16="http://schemas.microsoft.com/office/drawing/2014/main" xmlns="" id="{CE11BBA8-5B42-6B43-A47E-DFCE90C6BB04}"/>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9" name="Segnaposto numero diapositiva 4">
            <a:extLst>
              <a:ext uri="{FF2B5EF4-FFF2-40B4-BE49-F238E27FC236}">
                <a16:creationId xmlns:a16="http://schemas.microsoft.com/office/drawing/2014/main" xmlns="" id="{3DA6E215-30CB-7948-AAF5-ECF803E51272}"/>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317851D0-9B0B-6142-A987-14297E535FBE}" type="slidenum">
              <a:rPr lang="it-IT" altLang="it-IT"/>
              <a:pPr/>
              <a:t>‹N›</a:t>
            </a:fld>
            <a:endParaRPr lang="it-IT" altLang="it-IT"/>
          </a:p>
        </p:txBody>
      </p:sp>
    </p:spTree>
    <p:extLst>
      <p:ext uri="{BB962C8B-B14F-4D97-AF65-F5344CB8AC3E}">
        <p14:creationId xmlns:p14="http://schemas.microsoft.com/office/powerpoint/2010/main" val="2507273715"/>
      </p:ext>
    </p:extLst>
  </p:cSld>
  <p:clrMapOvr>
    <a:masterClrMapping/>
  </p:clrMapOvr>
  <p:transition advClick="0">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xmlns="" id="{982C18F0-3CDB-7A49-BF56-C3E2E6A697C7}"/>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5" name="Rectangle 31">
            <a:extLst>
              <a:ext uri="{FF2B5EF4-FFF2-40B4-BE49-F238E27FC236}">
                <a16:creationId xmlns:a16="http://schemas.microsoft.com/office/drawing/2014/main" xmlns="" id="{E70BA37E-6492-A648-BB45-50504E3BB264}"/>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6" name="Line 34">
            <a:extLst>
              <a:ext uri="{FF2B5EF4-FFF2-40B4-BE49-F238E27FC236}">
                <a16:creationId xmlns:a16="http://schemas.microsoft.com/office/drawing/2014/main" xmlns="" id="{42F69DAC-BE1B-A741-AFA1-3FD1FDDF07FC}"/>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7" name="Immagine 9" descr="SUN02.gif">
            <a:extLst>
              <a:ext uri="{FF2B5EF4-FFF2-40B4-BE49-F238E27FC236}">
                <a16:creationId xmlns:a16="http://schemas.microsoft.com/office/drawing/2014/main" xmlns="" id="{9B091EC3-0B51-B54F-AB64-7C277D6732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verticale 1"/>
          <p:cNvSpPr>
            <a:spLocks noGrp="1"/>
          </p:cNvSpPr>
          <p:nvPr>
            <p:ph type="title" orient="vert"/>
          </p:nvPr>
        </p:nvSpPr>
        <p:spPr>
          <a:xfrm>
            <a:off x="6600825" y="471488"/>
            <a:ext cx="2028825" cy="56245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514350" y="471488"/>
            <a:ext cx="5934075" cy="56245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3">
            <a:extLst>
              <a:ext uri="{FF2B5EF4-FFF2-40B4-BE49-F238E27FC236}">
                <a16:creationId xmlns:a16="http://schemas.microsoft.com/office/drawing/2014/main" xmlns="" id="{E5E268DF-6E01-5443-B591-F72C6A3C926A}"/>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9" name="Segnaposto numero diapositiva 4">
            <a:extLst>
              <a:ext uri="{FF2B5EF4-FFF2-40B4-BE49-F238E27FC236}">
                <a16:creationId xmlns:a16="http://schemas.microsoft.com/office/drawing/2014/main" xmlns="" id="{12FA5398-93BB-954F-954B-4D1855142C72}"/>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D32ED477-32D0-004E-B402-D3C8EA771F71}" type="slidenum">
              <a:rPr lang="it-IT" altLang="it-IT"/>
              <a:pPr/>
              <a:t>‹N›</a:t>
            </a:fld>
            <a:endParaRPr lang="it-IT" altLang="it-IT"/>
          </a:p>
        </p:txBody>
      </p:sp>
    </p:spTree>
    <p:extLst>
      <p:ext uri="{BB962C8B-B14F-4D97-AF65-F5344CB8AC3E}">
        <p14:creationId xmlns:p14="http://schemas.microsoft.com/office/powerpoint/2010/main" val="3503247487"/>
      </p:ext>
    </p:extLst>
  </p:cSld>
  <p:clrMapOvr>
    <a:masterClrMapping/>
  </p:clrMapOvr>
  <p:transition advClick="0">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xmlns="" id="{43EA714A-3E3F-E242-9DB2-EC731ED8CE34}"/>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5" name="Rectangle 31">
            <a:extLst>
              <a:ext uri="{FF2B5EF4-FFF2-40B4-BE49-F238E27FC236}">
                <a16:creationId xmlns:a16="http://schemas.microsoft.com/office/drawing/2014/main" xmlns="" id="{316A9954-64B3-764E-8662-23B39ECFA6D2}"/>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6" name="Line 34">
            <a:extLst>
              <a:ext uri="{FF2B5EF4-FFF2-40B4-BE49-F238E27FC236}">
                <a16:creationId xmlns:a16="http://schemas.microsoft.com/office/drawing/2014/main" xmlns="" id="{72FA8A77-8585-054B-9E31-C0685769F852}"/>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7" name="Immagine 9" descr="SUN02.gif">
            <a:extLst>
              <a:ext uri="{FF2B5EF4-FFF2-40B4-BE49-F238E27FC236}">
                <a16:creationId xmlns:a16="http://schemas.microsoft.com/office/drawing/2014/main" xmlns="" id="{74D5689B-850D-3742-89BA-E5F055E59F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11" descr="logo eip.png">
            <a:extLst>
              <a:ext uri="{FF2B5EF4-FFF2-40B4-BE49-F238E27FC236}">
                <a16:creationId xmlns:a16="http://schemas.microsoft.com/office/drawing/2014/main" xmlns="" id="{D99B0F5F-C022-6846-8800-1796C758ACCB}"/>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49213"/>
            <a:ext cx="1458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514350" y="471488"/>
            <a:ext cx="8115300" cy="609600"/>
          </a:xfrm>
        </p:spPr>
        <p:txBody>
          <a:bodyPr/>
          <a:lstStyle/>
          <a:p>
            <a:r>
              <a:rPr lang="it-IT"/>
              <a:t>Fare clic per modificare stile</a:t>
            </a:r>
          </a:p>
        </p:txBody>
      </p:sp>
      <p:sp>
        <p:nvSpPr>
          <p:cNvPr id="3" name="Segnaposto tabella 2"/>
          <p:cNvSpPr>
            <a:spLocks noGrp="1"/>
          </p:cNvSpPr>
          <p:nvPr>
            <p:ph type="tbl" idx="1"/>
          </p:nvPr>
        </p:nvSpPr>
        <p:spPr>
          <a:xfrm>
            <a:off x="514350" y="1441450"/>
            <a:ext cx="8115300" cy="4654550"/>
          </a:xfrm>
        </p:spPr>
        <p:txBody>
          <a:bodyPr/>
          <a:lstStyle/>
          <a:p>
            <a:pPr lvl="0"/>
            <a:endParaRPr lang="it-IT" noProof="0"/>
          </a:p>
        </p:txBody>
      </p:sp>
      <p:sp>
        <p:nvSpPr>
          <p:cNvPr id="9" name="Segnaposto piè di pagina 3">
            <a:extLst>
              <a:ext uri="{FF2B5EF4-FFF2-40B4-BE49-F238E27FC236}">
                <a16:creationId xmlns:a16="http://schemas.microsoft.com/office/drawing/2014/main" xmlns="" id="{6D9EFC64-D200-C14D-A51B-6B439810011E}"/>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10" name="Segnaposto numero diapositiva 4">
            <a:extLst>
              <a:ext uri="{FF2B5EF4-FFF2-40B4-BE49-F238E27FC236}">
                <a16:creationId xmlns:a16="http://schemas.microsoft.com/office/drawing/2014/main" xmlns="" id="{3BBFC090-EFFB-F449-9662-B55AC65FFDA9}"/>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149E5889-FA58-D246-A74E-B9B54CC61CD9}" type="slidenum">
              <a:rPr lang="it-IT" altLang="it-IT"/>
              <a:pPr/>
              <a:t>‹N›</a:t>
            </a:fld>
            <a:endParaRPr lang="it-IT" altLang="it-IT"/>
          </a:p>
        </p:txBody>
      </p:sp>
    </p:spTree>
    <p:extLst>
      <p:ext uri="{BB962C8B-B14F-4D97-AF65-F5344CB8AC3E}">
        <p14:creationId xmlns:p14="http://schemas.microsoft.com/office/powerpoint/2010/main" val="3890313715"/>
      </p:ext>
    </p:extLst>
  </p:cSld>
  <p:clrMapOvr>
    <a:masterClrMapping/>
  </p:clrMapOvr>
  <p:transition advClick="0">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xmlns="" id="{E32833E0-2590-D349-B010-649902517A0D}"/>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6" name="Rectangle 31">
            <a:extLst>
              <a:ext uri="{FF2B5EF4-FFF2-40B4-BE49-F238E27FC236}">
                <a16:creationId xmlns:a16="http://schemas.microsoft.com/office/drawing/2014/main" xmlns="" id="{EA7C1F40-4080-984E-B4F5-9748DC5413CF}"/>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7" name="Line 34">
            <a:extLst>
              <a:ext uri="{FF2B5EF4-FFF2-40B4-BE49-F238E27FC236}">
                <a16:creationId xmlns:a16="http://schemas.microsoft.com/office/drawing/2014/main" xmlns="" id="{2C949883-5324-8B4F-A81A-AD48ED14AC42}"/>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8" name="Immagine 9" descr="SUN02.gif">
            <a:extLst>
              <a:ext uri="{FF2B5EF4-FFF2-40B4-BE49-F238E27FC236}">
                <a16:creationId xmlns:a16="http://schemas.microsoft.com/office/drawing/2014/main" xmlns="" id="{258E9C74-F628-0449-AFB0-C17623A1D6C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1" descr="logo eip.png">
            <a:extLst>
              <a:ext uri="{FF2B5EF4-FFF2-40B4-BE49-F238E27FC236}">
                <a16:creationId xmlns:a16="http://schemas.microsoft.com/office/drawing/2014/main" xmlns="" id="{2DBA37CE-4583-994C-9E20-24F82839AEA8}"/>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49213"/>
            <a:ext cx="1458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514350" y="471488"/>
            <a:ext cx="8115300" cy="609600"/>
          </a:xfrm>
        </p:spPr>
        <p:txBody>
          <a:bodyPr/>
          <a:lstStyle/>
          <a:p>
            <a:r>
              <a:rPr lang="it-IT"/>
              <a:t>Fare clic per modificare stile</a:t>
            </a:r>
          </a:p>
        </p:txBody>
      </p:sp>
      <p:sp>
        <p:nvSpPr>
          <p:cNvPr id="3" name="Segnaposto testo 2"/>
          <p:cNvSpPr>
            <a:spLocks noGrp="1"/>
          </p:cNvSpPr>
          <p:nvPr>
            <p:ph type="body" sz="half" idx="1"/>
          </p:nvPr>
        </p:nvSpPr>
        <p:spPr>
          <a:xfrm>
            <a:off x="514350" y="1441450"/>
            <a:ext cx="3981450" cy="46545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441450"/>
            <a:ext cx="3981450" cy="46545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Segnaposto piè di pagina 4">
            <a:extLst>
              <a:ext uri="{FF2B5EF4-FFF2-40B4-BE49-F238E27FC236}">
                <a16:creationId xmlns:a16="http://schemas.microsoft.com/office/drawing/2014/main" xmlns="" id="{1C54E4FF-71A5-7F48-A5B8-603704CA9F7E}"/>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11" name="Segnaposto numero diapositiva 5">
            <a:extLst>
              <a:ext uri="{FF2B5EF4-FFF2-40B4-BE49-F238E27FC236}">
                <a16:creationId xmlns:a16="http://schemas.microsoft.com/office/drawing/2014/main" xmlns="" id="{BF3535BF-4833-BA44-816B-FBDC6627D57D}"/>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4322D2DD-0CCF-1841-9306-1B3CD648224C}" type="slidenum">
              <a:rPr lang="it-IT" altLang="it-IT"/>
              <a:pPr/>
              <a:t>‹N›</a:t>
            </a:fld>
            <a:endParaRPr lang="it-IT" altLang="it-IT"/>
          </a:p>
        </p:txBody>
      </p:sp>
    </p:spTree>
    <p:extLst>
      <p:ext uri="{BB962C8B-B14F-4D97-AF65-F5344CB8AC3E}">
        <p14:creationId xmlns:p14="http://schemas.microsoft.com/office/powerpoint/2010/main" val="618032391"/>
      </p:ext>
    </p:extLst>
  </p:cSld>
  <p:clrMapOvr>
    <a:masterClrMapping/>
  </p:clrMapOvr>
  <p:transition advClick="0">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reserve="1">
  <p:cSld name="Titolo, contenuto e testo">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xmlns="" id="{F8D58D5E-4A2E-FE4F-95B7-196475031A22}"/>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6" name="Rectangle 31">
            <a:extLst>
              <a:ext uri="{FF2B5EF4-FFF2-40B4-BE49-F238E27FC236}">
                <a16:creationId xmlns:a16="http://schemas.microsoft.com/office/drawing/2014/main" xmlns="" id="{151CAEBD-576D-2741-BCA7-2AC813AED5DB}"/>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7" name="Line 34">
            <a:extLst>
              <a:ext uri="{FF2B5EF4-FFF2-40B4-BE49-F238E27FC236}">
                <a16:creationId xmlns:a16="http://schemas.microsoft.com/office/drawing/2014/main" xmlns="" id="{C9DC29AF-7F86-A049-9DA6-E673A4A42BDB}"/>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8" name="Immagine 9" descr="SUN02.gif">
            <a:extLst>
              <a:ext uri="{FF2B5EF4-FFF2-40B4-BE49-F238E27FC236}">
                <a16:creationId xmlns:a16="http://schemas.microsoft.com/office/drawing/2014/main" xmlns="" id="{C3F60D12-0AE9-714D-802D-7C88217AB5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1" descr="logo eip.png">
            <a:extLst>
              <a:ext uri="{FF2B5EF4-FFF2-40B4-BE49-F238E27FC236}">
                <a16:creationId xmlns:a16="http://schemas.microsoft.com/office/drawing/2014/main" xmlns="" id="{AC2AFD22-65BF-E942-9692-31D59C6F750C}"/>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49213"/>
            <a:ext cx="1458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514350" y="471488"/>
            <a:ext cx="8115300" cy="609600"/>
          </a:xfrm>
        </p:spPr>
        <p:txBody>
          <a:bodyPr/>
          <a:lstStyle/>
          <a:p>
            <a:r>
              <a:rPr lang="it-IT"/>
              <a:t>Fare clic per modificare stile</a:t>
            </a:r>
          </a:p>
        </p:txBody>
      </p:sp>
      <p:sp>
        <p:nvSpPr>
          <p:cNvPr id="3" name="Segnaposto contenuto 2"/>
          <p:cNvSpPr>
            <a:spLocks noGrp="1"/>
          </p:cNvSpPr>
          <p:nvPr>
            <p:ph sz="half" idx="1"/>
          </p:nvPr>
        </p:nvSpPr>
        <p:spPr>
          <a:xfrm>
            <a:off x="514350" y="1441450"/>
            <a:ext cx="3981450" cy="46545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648200" y="1441450"/>
            <a:ext cx="3981450" cy="46545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Segnaposto piè di pagina 4">
            <a:extLst>
              <a:ext uri="{FF2B5EF4-FFF2-40B4-BE49-F238E27FC236}">
                <a16:creationId xmlns:a16="http://schemas.microsoft.com/office/drawing/2014/main" xmlns="" id="{4DCF4EAD-0D01-AC42-A301-9E51A60626A6}"/>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11" name="Segnaposto numero diapositiva 5">
            <a:extLst>
              <a:ext uri="{FF2B5EF4-FFF2-40B4-BE49-F238E27FC236}">
                <a16:creationId xmlns:a16="http://schemas.microsoft.com/office/drawing/2014/main" xmlns="" id="{60B60817-F5E0-0544-8D9E-28DAA74506A5}"/>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769C94FD-5BAA-CF46-984A-45575997C754}" type="slidenum">
              <a:rPr lang="it-IT" altLang="it-IT"/>
              <a:pPr/>
              <a:t>‹N›</a:t>
            </a:fld>
            <a:endParaRPr lang="it-IT" altLang="it-IT"/>
          </a:p>
        </p:txBody>
      </p:sp>
    </p:spTree>
    <p:extLst>
      <p:ext uri="{BB962C8B-B14F-4D97-AF65-F5344CB8AC3E}">
        <p14:creationId xmlns:p14="http://schemas.microsoft.com/office/powerpoint/2010/main" val="483009079"/>
      </p:ext>
    </p:extLst>
  </p:cSld>
  <p:clrMapOvr>
    <a:masterClrMapping/>
  </p:clrMapOvr>
  <p:transition advClick="0">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6E5E71C7-1B98-1149-B36C-9BBF3473E5CA}"/>
              </a:ext>
            </a:extLst>
          </p:cNvPr>
          <p:cNvSpPr>
            <a:spLocks noGrp="1"/>
          </p:cNvSpPr>
          <p:nvPr>
            <p:ph type="dt" sz="half" idx="10"/>
          </p:nvPr>
        </p:nvSpPr>
        <p:spPr/>
        <p:txBody>
          <a:bodyPr/>
          <a:lstStyle>
            <a:lvl1pPr>
              <a:defRPr/>
            </a:lvl1pPr>
          </a:lstStyle>
          <a:p>
            <a:pPr>
              <a:defRPr/>
            </a:pPr>
            <a:fld id="{77F792BE-3E94-BB40-AA46-98C8B1D52749}"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48DFDA03-3E37-3047-AA2B-7E78B814C85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5105B984-B220-BC43-B3AA-2EAE788E9EC4}"/>
              </a:ext>
            </a:extLst>
          </p:cNvPr>
          <p:cNvSpPr>
            <a:spLocks noGrp="1"/>
          </p:cNvSpPr>
          <p:nvPr>
            <p:ph type="sldNum" sz="quarter" idx="12"/>
          </p:nvPr>
        </p:nvSpPr>
        <p:spPr/>
        <p:txBody>
          <a:bodyPr/>
          <a:lstStyle>
            <a:lvl1pPr>
              <a:defRPr/>
            </a:lvl1pPr>
          </a:lstStyle>
          <a:p>
            <a:fld id="{6ECA6F19-26F0-FC46-B0E3-0F835F43196E}" type="slidenum">
              <a:rPr lang="it-IT" altLang="it-IT"/>
              <a:pPr/>
              <a:t>‹N›</a:t>
            </a:fld>
            <a:endParaRPr lang="it-IT" altLang="it-IT"/>
          </a:p>
        </p:txBody>
      </p:sp>
    </p:spTree>
    <p:extLst>
      <p:ext uri="{BB962C8B-B14F-4D97-AF65-F5344CB8AC3E}">
        <p14:creationId xmlns:p14="http://schemas.microsoft.com/office/powerpoint/2010/main" val="698200729"/>
      </p:ext>
    </p:extLst>
  </p:cSld>
  <p:clrMapOvr>
    <a:masterClrMapping/>
  </p:clrMapOvr>
  <p:transition advClick="0">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1E97B8E2-B46A-0042-998D-FACA16BB75AD}"/>
              </a:ext>
            </a:extLst>
          </p:cNvPr>
          <p:cNvSpPr>
            <a:spLocks noGrp="1"/>
          </p:cNvSpPr>
          <p:nvPr>
            <p:ph type="dt" sz="half" idx="10"/>
          </p:nvPr>
        </p:nvSpPr>
        <p:spPr/>
        <p:txBody>
          <a:bodyPr/>
          <a:lstStyle>
            <a:lvl1pPr>
              <a:defRPr/>
            </a:lvl1pPr>
          </a:lstStyle>
          <a:p>
            <a:pPr>
              <a:defRPr/>
            </a:pPr>
            <a:fld id="{A7405A6A-7E85-DC45-8CD2-8B4738DE9F9B}"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236E4420-526B-D94C-970E-DC439BC9328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B6134E2C-6D7F-B74F-8C0B-3152101A4AD0}"/>
              </a:ext>
            </a:extLst>
          </p:cNvPr>
          <p:cNvSpPr>
            <a:spLocks noGrp="1"/>
          </p:cNvSpPr>
          <p:nvPr>
            <p:ph type="sldNum" sz="quarter" idx="12"/>
          </p:nvPr>
        </p:nvSpPr>
        <p:spPr/>
        <p:txBody>
          <a:bodyPr/>
          <a:lstStyle>
            <a:lvl1pPr>
              <a:defRPr/>
            </a:lvl1pPr>
          </a:lstStyle>
          <a:p>
            <a:fld id="{753A74B3-F58E-2B4E-990E-D835E7CBF287}" type="slidenum">
              <a:rPr lang="it-IT" altLang="it-IT"/>
              <a:pPr/>
              <a:t>‹N›</a:t>
            </a:fld>
            <a:endParaRPr lang="it-IT" altLang="it-IT"/>
          </a:p>
        </p:txBody>
      </p:sp>
    </p:spTree>
    <p:extLst>
      <p:ext uri="{BB962C8B-B14F-4D97-AF65-F5344CB8AC3E}">
        <p14:creationId xmlns:p14="http://schemas.microsoft.com/office/powerpoint/2010/main" val="2462692943"/>
      </p:ext>
    </p:extLst>
  </p:cSld>
  <p:clrMapOvr>
    <a:masterClrMapping/>
  </p:clrMapOvr>
  <p:transition advClick="0">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xmlns="" id="{6934FD8E-6000-0743-8BA3-930A23F19FB2}"/>
              </a:ext>
            </a:extLst>
          </p:cNvPr>
          <p:cNvSpPr>
            <a:spLocks noGrp="1"/>
          </p:cNvSpPr>
          <p:nvPr>
            <p:ph type="dt" sz="half" idx="10"/>
          </p:nvPr>
        </p:nvSpPr>
        <p:spPr/>
        <p:txBody>
          <a:bodyPr/>
          <a:lstStyle>
            <a:lvl1pPr>
              <a:defRPr/>
            </a:lvl1pPr>
          </a:lstStyle>
          <a:p>
            <a:pPr>
              <a:defRPr/>
            </a:pPr>
            <a:fld id="{5AB9DD6A-7065-C84E-A5DF-1F1427C4E18C}"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3B03A67A-30C6-6E44-85F7-EF3B663BFF2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5D52133B-8B36-8440-8F60-302B7AE38093}"/>
              </a:ext>
            </a:extLst>
          </p:cNvPr>
          <p:cNvSpPr>
            <a:spLocks noGrp="1"/>
          </p:cNvSpPr>
          <p:nvPr>
            <p:ph type="sldNum" sz="quarter" idx="12"/>
          </p:nvPr>
        </p:nvSpPr>
        <p:spPr/>
        <p:txBody>
          <a:bodyPr/>
          <a:lstStyle>
            <a:lvl1pPr>
              <a:defRPr/>
            </a:lvl1pPr>
          </a:lstStyle>
          <a:p>
            <a:fld id="{3296C5D2-7284-934F-A67F-EADA237FB8CF}" type="slidenum">
              <a:rPr lang="it-IT" altLang="it-IT"/>
              <a:pPr/>
              <a:t>‹N›</a:t>
            </a:fld>
            <a:endParaRPr lang="it-IT" altLang="it-IT"/>
          </a:p>
        </p:txBody>
      </p:sp>
    </p:spTree>
    <p:extLst>
      <p:ext uri="{BB962C8B-B14F-4D97-AF65-F5344CB8AC3E}">
        <p14:creationId xmlns:p14="http://schemas.microsoft.com/office/powerpoint/2010/main" val="632061657"/>
      </p:ext>
    </p:extLst>
  </p:cSld>
  <p:clrMapOvr>
    <a:masterClrMapping/>
  </p:clrMapOvr>
  <p:transition advClick="0">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xmlns="" id="{8E00CE85-93B0-2648-8B81-4337EB17A75B}"/>
              </a:ext>
            </a:extLst>
          </p:cNvPr>
          <p:cNvSpPr>
            <a:spLocks noGrp="1"/>
          </p:cNvSpPr>
          <p:nvPr>
            <p:ph type="dt" sz="half" idx="10"/>
          </p:nvPr>
        </p:nvSpPr>
        <p:spPr/>
        <p:txBody>
          <a:bodyPr/>
          <a:lstStyle>
            <a:lvl1pPr>
              <a:defRPr/>
            </a:lvl1pPr>
          </a:lstStyle>
          <a:p>
            <a:pPr>
              <a:defRPr/>
            </a:pPr>
            <a:fld id="{44CB2B76-AB37-9849-ADBA-EA84CFA8FED2}" type="datetimeFigureOut">
              <a:rPr lang="it-IT"/>
              <a:pPr>
                <a:defRPr/>
              </a:pPr>
              <a:t>23/05/2018</a:t>
            </a:fld>
            <a:endParaRPr lang="it-IT"/>
          </a:p>
        </p:txBody>
      </p:sp>
      <p:sp>
        <p:nvSpPr>
          <p:cNvPr id="6" name="Segnaposto piè di pagina 4">
            <a:extLst>
              <a:ext uri="{FF2B5EF4-FFF2-40B4-BE49-F238E27FC236}">
                <a16:creationId xmlns:a16="http://schemas.microsoft.com/office/drawing/2014/main" xmlns="" id="{45652F7E-502D-3F4B-A59A-641D1074E40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0CE18892-B723-3341-8EEB-F798CF7B580C}"/>
              </a:ext>
            </a:extLst>
          </p:cNvPr>
          <p:cNvSpPr>
            <a:spLocks noGrp="1"/>
          </p:cNvSpPr>
          <p:nvPr>
            <p:ph type="sldNum" sz="quarter" idx="12"/>
          </p:nvPr>
        </p:nvSpPr>
        <p:spPr/>
        <p:txBody>
          <a:bodyPr/>
          <a:lstStyle>
            <a:lvl1pPr>
              <a:defRPr/>
            </a:lvl1pPr>
          </a:lstStyle>
          <a:p>
            <a:fld id="{94139418-B84E-4845-9196-E3E593E77C47}" type="slidenum">
              <a:rPr lang="it-IT" altLang="it-IT"/>
              <a:pPr/>
              <a:t>‹N›</a:t>
            </a:fld>
            <a:endParaRPr lang="it-IT" altLang="it-IT"/>
          </a:p>
        </p:txBody>
      </p:sp>
    </p:spTree>
    <p:extLst>
      <p:ext uri="{BB962C8B-B14F-4D97-AF65-F5344CB8AC3E}">
        <p14:creationId xmlns:p14="http://schemas.microsoft.com/office/powerpoint/2010/main" val="79622213"/>
      </p:ext>
    </p:extLst>
  </p:cSld>
  <p:clrMapOvr>
    <a:masterClrMapping/>
  </p:clrMapOvr>
  <p:transition advClick="0">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xmlns="" id="{A8553770-D2B5-AC41-982A-EF0F97156F39}"/>
              </a:ext>
            </a:extLst>
          </p:cNvPr>
          <p:cNvSpPr>
            <a:spLocks noGrp="1"/>
          </p:cNvSpPr>
          <p:nvPr>
            <p:ph type="dt" sz="half" idx="10"/>
          </p:nvPr>
        </p:nvSpPr>
        <p:spPr/>
        <p:txBody>
          <a:bodyPr/>
          <a:lstStyle>
            <a:lvl1pPr>
              <a:defRPr/>
            </a:lvl1pPr>
          </a:lstStyle>
          <a:p>
            <a:pPr>
              <a:defRPr/>
            </a:pPr>
            <a:fld id="{BC49B96C-29E5-074B-8368-B1A7661BC590}" type="datetimeFigureOut">
              <a:rPr lang="it-IT"/>
              <a:pPr>
                <a:defRPr/>
              </a:pPr>
              <a:t>23/05/2018</a:t>
            </a:fld>
            <a:endParaRPr lang="it-IT"/>
          </a:p>
        </p:txBody>
      </p:sp>
      <p:sp>
        <p:nvSpPr>
          <p:cNvPr id="8" name="Segnaposto piè di pagina 4">
            <a:extLst>
              <a:ext uri="{FF2B5EF4-FFF2-40B4-BE49-F238E27FC236}">
                <a16:creationId xmlns:a16="http://schemas.microsoft.com/office/drawing/2014/main" xmlns="" id="{8B06CAB3-208C-A845-987B-62DEFC32B757}"/>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xmlns="" id="{F3231480-BB93-2D42-9A66-E11E76C9F573}"/>
              </a:ext>
            </a:extLst>
          </p:cNvPr>
          <p:cNvSpPr>
            <a:spLocks noGrp="1"/>
          </p:cNvSpPr>
          <p:nvPr>
            <p:ph type="sldNum" sz="quarter" idx="12"/>
          </p:nvPr>
        </p:nvSpPr>
        <p:spPr/>
        <p:txBody>
          <a:bodyPr/>
          <a:lstStyle>
            <a:lvl1pPr>
              <a:defRPr/>
            </a:lvl1pPr>
          </a:lstStyle>
          <a:p>
            <a:fld id="{24B905F5-F929-3447-B9D0-4DF5A928C568}" type="slidenum">
              <a:rPr lang="it-IT" altLang="it-IT"/>
              <a:pPr/>
              <a:t>‹N›</a:t>
            </a:fld>
            <a:endParaRPr lang="it-IT" altLang="it-IT"/>
          </a:p>
        </p:txBody>
      </p:sp>
    </p:spTree>
    <p:extLst>
      <p:ext uri="{BB962C8B-B14F-4D97-AF65-F5344CB8AC3E}">
        <p14:creationId xmlns:p14="http://schemas.microsoft.com/office/powerpoint/2010/main" val="4133668233"/>
      </p:ext>
    </p:extLst>
  </p:cSld>
  <p:clrMapOvr>
    <a:masterClrMapping/>
  </p:clrMapOvr>
  <p:transition advClick="0">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xmlns="" id="{2354A56F-392D-C84E-B4D5-23F95A573423}"/>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a:xfrm>
            <a:off x="514350" y="1441450"/>
            <a:ext cx="8115300" cy="353695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68327046"/>
      </p:ext>
    </p:extLst>
  </p:cSld>
  <p:clrMapOvr>
    <a:masterClrMapping/>
  </p:clrMapOvr>
  <p:transition advClick="0">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xmlns="" id="{11D89189-08BC-DA46-8438-60DF884EFAE8}"/>
              </a:ext>
            </a:extLst>
          </p:cNvPr>
          <p:cNvSpPr>
            <a:spLocks noGrp="1"/>
          </p:cNvSpPr>
          <p:nvPr>
            <p:ph type="dt" sz="half" idx="10"/>
          </p:nvPr>
        </p:nvSpPr>
        <p:spPr/>
        <p:txBody>
          <a:bodyPr/>
          <a:lstStyle>
            <a:lvl1pPr>
              <a:defRPr/>
            </a:lvl1pPr>
          </a:lstStyle>
          <a:p>
            <a:pPr>
              <a:defRPr/>
            </a:pPr>
            <a:fld id="{6CF21CB2-ED71-9747-B674-BF4C1F15A2CE}" type="datetimeFigureOut">
              <a:rPr lang="it-IT"/>
              <a:pPr>
                <a:defRPr/>
              </a:pPr>
              <a:t>23/05/2018</a:t>
            </a:fld>
            <a:endParaRPr lang="it-IT"/>
          </a:p>
        </p:txBody>
      </p:sp>
      <p:sp>
        <p:nvSpPr>
          <p:cNvPr id="4" name="Segnaposto piè di pagina 4">
            <a:extLst>
              <a:ext uri="{FF2B5EF4-FFF2-40B4-BE49-F238E27FC236}">
                <a16:creationId xmlns:a16="http://schemas.microsoft.com/office/drawing/2014/main" xmlns="" id="{9C9348D8-754D-564E-9D35-3F6A661B6AAD}"/>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xmlns="" id="{EFD2BE19-E8D8-5046-BDC1-089099DA7813}"/>
              </a:ext>
            </a:extLst>
          </p:cNvPr>
          <p:cNvSpPr>
            <a:spLocks noGrp="1"/>
          </p:cNvSpPr>
          <p:nvPr>
            <p:ph type="sldNum" sz="quarter" idx="12"/>
          </p:nvPr>
        </p:nvSpPr>
        <p:spPr/>
        <p:txBody>
          <a:bodyPr/>
          <a:lstStyle>
            <a:lvl1pPr>
              <a:defRPr/>
            </a:lvl1pPr>
          </a:lstStyle>
          <a:p>
            <a:fld id="{6FEB05CF-A8A4-E347-A62E-8C35C53585E6}" type="slidenum">
              <a:rPr lang="it-IT" altLang="it-IT"/>
              <a:pPr/>
              <a:t>‹N›</a:t>
            </a:fld>
            <a:endParaRPr lang="it-IT" altLang="it-IT"/>
          </a:p>
        </p:txBody>
      </p:sp>
    </p:spTree>
    <p:extLst>
      <p:ext uri="{BB962C8B-B14F-4D97-AF65-F5344CB8AC3E}">
        <p14:creationId xmlns:p14="http://schemas.microsoft.com/office/powerpoint/2010/main" val="3475743318"/>
      </p:ext>
    </p:extLst>
  </p:cSld>
  <p:clrMapOvr>
    <a:masterClrMapping/>
  </p:clrMapOvr>
  <p:transition advClick="0">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xmlns="" id="{9407B52E-E41D-4746-887C-B004735C7C60}"/>
              </a:ext>
            </a:extLst>
          </p:cNvPr>
          <p:cNvSpPr>
            <a:spLocks noGrp="1"/>
          </p:cNvSpPr>
          <p:nvPr>
            <p:ph type="dt" sz="half" idx="10"/>
          </p:nvPr>
        </p:nvSpPr>
        <p:spPr/>
        <p:txBody>
          <a:bodyPr/>
          <a:lstStyle>
            <a:lvl1pPr>
              <a:defRPr/>
            </a:lvl1pPr>
          </a:lstStyle>
          <a:p>
            <a:pPr>
              <a:defRPr/>
            </a:pPr>
            <a:fld id="{BCE2341D-EE7F-E148-B316-BFF84D3D86E8}" type="datetimeFigureOut">
              <a:rPr lang="it-IT"/>
              <a:pPr>
                <a:defRPr/>
              </a:pPr>
              <a:t>23/05/2018</a:t>
            </a:fld>
            <a:endParaRPr lang="it-IT"/>
          </a:p>
        </p:txBody>
      </p:sp>
      <p:sp>
        <p:nvSpPr>
          <p:cNvPr id="3" name="Segnaposto piè di pagina 4">
            <a:extLst>
              <a:ext uri="{FF2B5EF4-FFF2-40B4-BE49-F238E27FC236}">
                <a16:creationId xmlns:a16="http://schemas.microsoft.com/office/drawing/2014/main" xmlns="" id="{16258694-BB27-AC4E-AF46-0FC5BA13E73F}"/>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xmlns="" id="{8207C24C-1C8C-C541-ABA2-31FEFE0A4E4F}"/>
              </a:ext>
            </a:extLst>
          </p:cNvPr>
          <p:cNvSpPr>
            <a:spLocks noGrp="1"/>
          </p:cNvSpPr>
          <p:nvPr>
            <p:ph type="sldNum" sz="quarter" idx="12"/>
          </p:nvPr>
        </p:nvSpPr>
        <p:spPr/>
        <p:txBody>
          <a:bodyPr/>
          <a:lstStyle>
            <a:lvl1pPr>
              <a:defRPr/>
            </a:lvl1pPr>
          </a:lstStyle>
          <a:p>
            <a:fld id="{2757E499-541B-6242-BE58-2B5407A6D713}" type="slidenum">
              <a:rPr lang="it-IT" altLang="it-IT"/>
              <a:pPr/>
              <a:t>‹N›</a:t>
            </a:fld>
            <a:endParaRPr lang="it-IT" altLang="it-IT"/>
          </a:p>
        </p:txBody>
      </p:sp>
    </p:spTree>
    <p:extLst>
      <p:ext uri="{BB962C8B-B14F-4D97-AF65-F5344CB8AC3E}">
        <p14:creationId xmlns:p14="http://schemas.microsoft.com/office/powerpoint/2010/main" val="794985563"/>
      </p:ext>
    </p:extLst>
  </p:cSld>
  <p:clrMapOvr>
    <a:masterClrMapping/>
  </p:clrMapOvr>
  <p:transition advClick="0">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13136D0A-F61E-5A4F-BCE1-CBA40A364E71}"/>
              </a:ext>
            </a:extLst>
          </p:cNvPr>
          <p:cNvSpPr>
            <a:spLocks noGrp="1"/>
          </p:cNvSpPr>
          <p:nvPr>
            <p:ph type="dt" sz="half" idx="10"/>
          </p:nvPr>
        </p:nvSpPr>
        <p:spPr/>
        <p:txBody>
          <a:bodyPr/>
          <a:lstStyle>
            <a:lvl1pPr>
              <a:defRPr/>
            </a:lvl1pPr>
          </a:lstStyle>
          <a:p>
            <a:pPr>
              <a:defRPr/>
            </a:pPr>
            <a:fld id="{DD6607B7-1576-924A-8770-F0B6B96156B1}" type="datetimeFigureOut">
              <a:rPr lang="it-IT"/>
              <a:pPr>
                <a:defRPr/>
              </a:pPr>
              <a:t>23/05/2018</a:t>
            </a:fld>
            <a:endParaRPr lang="it-IT"/>
          </a:p>
        </p:txBody>
      </p:sp>
      <p:sp>
        <p:nvSpPr>
          <p:cNvPr id="6" name="Segnaposto piè di pagina 4">
            <a:extLst>
              <a:ext uri="{FF2B5EF4-FFF2-40B4-BE49-F238E27FC236}">
                <a16:creationId xmlns:a16="http://schemas.microsoft.com/office/drawing/2014/main" xmlns="" id="{5C94BC87-725A-F04E-B3E9-D020CBD4F6D3}"/>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888944C1-2F24-5945-B4D8-3DD86904EB4F}"/>
              </a:ext>
            </a:extLst>
          </p:cNvPr>
          <p:cNvSpPr>
            <a:spLocks noGrp="1"/>
          </p:cNvSpPr>
          <p:nvPr>
            <p:ph type="sldNum" sz="quarter" idx="12"/>
          </p:nvPr>
        </p:nvSpPr>
        <p:spPr/>
        <p:txBody>
          <a:bodyPr/>
          <a:lstStyle>
            <a:lvl1pPr>
              <a:defRPr/>
            </a:lvl1pPr>
          </a:lstStyle>
          <a:p>
            <a:fld id="{42DAD81F-3F28-104B-B562-8E86695BA6E9}" type="slidenum">
              <a:rPr lang="it-IT" altLang="it-IT"/>
              <a:pPr/>
              <a:t>‹N›</a:t>
            </a:fld>
            <a:endParaRPr lang="it-IT" altLang="it-IT"/>
          </a:p>
        </p:txBody>
      </p:sp>
    </p:spTree>
    <p:extLst>
      <p:ext uri="{BB962C8B-B14F-4D97-AF65-F5344CB8AC3E}">
        <p14:creationId xmlns:p14="http://schemas.microsoft.com/office/powerpoint/2010/main" val="3770873489"/>
      </p:ext>
    </p:extLst>
  </p:cSld>
  <p:clrMapOvr>
    <a:masterClrMapping/>
  </p:clrMapOvr>
  <p:transition advClick="0">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243F3CB6-E2C3-7445-BF0C-EBCA7E863D78}"/>
              </a:ext>
            </a:extLst>
          </p:cNvPr>
          <p:cNvSpPr>
            <a:spLocks noGrp="1"/>
          </p:cNvSpPr>
          <p:nvPr>
            <p:ph type="dt" sz="half" idx="10"/>
          </p:nvPr>
        </p:nvSpPr>
        <p:spPr/>
        <p:txBody>
          <a:bodyPr/>
          <a:lstStyle>
            <a:lvl1pPr>
              <a:defRPr/>
            </a:lvl1pPr>
          </a:lstStyle>
          <a:p>
            <a:pPr>
              <a:defRPr/>
            </a:pPr>
            <a:fld id="{A1C3B5E9-C07F-694D-BDE4-13E132E54CDB}" type="datetimeFigureOut">
              <a:rPr lang="it-IT"/>
              <a:pPr>
                <a:defRPr/>
              </a:pPr>
              <a:t>23/05/2018</a:t>
            </a:fld>
            <a:endParaRPr lang="it-IT"/>
          </a:p>
        </p:txBody>
      </p:sp>
      <p:sp>
        <p:nvSpPr>
          <p:cNvPr id="6" name="Segnaposto piè di pagina 4">
            <a:extLst>
              <a:ext uri="{FF2B5EF4-FFF2-40B4-BE49-F238E27FC236}">
                <a16:creationId xmlns:a16="http://schemas.microsoft.com/office/drawing/2014/main" xmlns="" id="{A3235DEE-F264-F142-BD65-CC5B8FD54BCA}"/>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FB85F0F0-6AD8-2440-B83C-E6A73F40556A}"/>
              </a:ext>
            </a:extLst>
          </p:cNvPr>
          <p:cNvSpPr>
            <a:spLocks noGrp="1"/>
          </p:cNvSpPr>
          <p:nvPr>
            <p:ph type="sldNum" sz="quarter" idx="12"/>
          </p:nvPr>
        </p:nvSpPr>
        <p:spPr/>
        <p:txBody>
          <a:bodyPr/>
          <a:lstStyle>
            <a:lvl1pPr>
              <a:defRPr/>
            </a:lvl1pPr>
          </a:lstStyle>
          <a:p>
            <a:fld id="{98BDD0D0-DBED-EB47-BEC8-9ED238942CEA}" type="slidenum">
              <a:rPr lang="it-IT" altLang="it-IT"/>
              <a:pPr/>
              <a:t>‹N›</a:t>
            </a:fld>
            <a:endParaRPr lang="it-IT" altLang="it-IT"/>
          </a:p>
        </p:txBody>
      </p:sp>
    </p:spTree>
    <p:extLst>
      <p:ext uri="{BB962C8B-B14F-4D97-AF65-F5344CB8AC3E}">
        <p14:creationId xmlns:p14="http://schemas.microsoft.com/office/powerpoint/2010/main" val="1014175802"/>
      </p:ext>
    </p:extLst>
  </p:cSld>
  <p:clrMapOvr>
    <a:masterClrMapping/>
  </p:clrMapOvr>
  <p:transition advClick="0">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9B31DC3C-E779-5342-BA07-D33952DB5BE9}"/>
              </a:ext>
            </a:extLst>
          </p:cNvPr>
          <p:cNvSpPr>
            <a:spLocks noGrp="1"/>
          </p:cNvSpPr>
          <p:nvPr>
            <p:ph type="dt" sz="half" idx="10"/>
          </p:nvPr>
        </p:nvSpPr>
        <p:spPr/>
        <p:txBody>
          <a:bodyPr/>
          <a:lstStyle>
            <a:lvl1pPr>
              <a:defRPr/>
            </a:lvl1pPr>
          </a:lstStyle>
          <a:p>
            <a:pPr>
              <a:defRPr/>
            </a:pPr>
            <a:fld id="{CDFE2844-8240-7349-9A91-996E4CE0D998}"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58B07C7A-E333-0440-80D8-82839910F85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4A95A8B0-65AA-4A48-AA60-4B2BA3C48750}"/>
              </a:ext>
            </a:extLst>
          </p:cNvPr>
          <p:cNvSpPr>
            <a:spLocks noGrp="1"/>
          </p:cNvSpPr>
          <p:nvPr>
            <p:ph type="sldNum" sz="quarter" idx="12"/>
          </p:nvPr>
        </p:nvSpPr>
        <p:spPr/>
        <p:txBody>
          <a:bodyPr/>
          <a:lstStyle>
            <a:lvl1pPr>
              <a:defRPr/>
            </a:lvl1pPr>
          </a:lstStyle>
          <a:p>
            <a:fld id="{16017EF5-D17A-FB4C-96EF-AAF4D75B54F4}" type="slidenum">
              <a:rPr lang="it-IT" altLang="it-IT"/>
              <a:pPr/>
              <a:t>‹N›</a:t>
            </a:fld>
            <a:endParaRPr lang="it-IT" altLang="it-IT"/>
          </a:p>
        </p:txBody>
      </p:sp>
    </p:spTree>
    <p:extLst>
      <p:ext uri="{BB962C8B-B14F-4D97-AF65-F5344CB8AC3E}">
        <p14:creationId xmlns:p14="http://schemas.microsoft.com/office/powerpoint/2010/main" val="2966970339"/>
      </p:ext>
    </p:extLst>
  </p:cSld>
  <p:clrMapOvr>
    <a:masterClrMapping/>
  </p:clrMapOvr>
  <p:transition advClick="0">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1327D1EA-71BD-5E47-B117-99F7B6E21A1D}"/>
              </a:ext>
            </a:extLst>
          </p:cNvPr>
          <p:cNvSpPr>
            <a:spLocks noGrp="1"/>
          </p:cNvSpPr>
          <p:nvPr>
            <p:ph type="dt" sz="half" idx="10"/>
          </p:nvPr>
        </p:nvSpPr>
        <p:spPr/>
        <p:txBody>
          <a:bodyPr/>
          <a:lstStyle>
            <a:lvl1pPr>
              <a:defRPr/>
            </a:lvl1pPr>
          </a:lstStyle>
          <a:p>
            <a:pPr>
              <a:defRPr/>
            </a:pPr>
            <a:fld id="{74524084-787E-7F41-8999-AE8C949401F4}"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C431ED07-BAE1-DA43-B006-81CE8502582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4BAD06F0-DC45-5642-877C-E69F82E80F9C}"/>
              </a:ext>
            </a:extLst>
          </p:cNvPr>
          <p:cNvSpPr>
            <a:spLocks noGrp="1"/>
          </p:cNvSpPr>
          <p:nvPr>
            <p:ph type="sldNum" sz="quarter" idx="12"/>
          </p:nvPr>
        </p:nvSpPr>
        <p:spPr/>
        <p:txBody>
          <a:bodyPr/>
          <a:lstStyle>
            <a:lvl1pPr>
              <a:defRPr/>
            </a:lvl1pPr>
          </a:lstStyle>
          <a:p>
            <a:fld id="{FBC23725-9F82-9640-AEA2-9AEDD93862C5}" type="slidenum">
              <a:rPr lang="it-IT" altLang="it-IT"/>
              <a:pPr/>
              <a:t>‹N›</a:t>
            </a:fld>
            <a:endParaRPr lang="it-IT" altLang="it-IT"/>
          </a:p>
        </p:txBody>
      </p:sp>
    </p:spTree>
    <p:extLst>
      <p:ext uri="{BB962C8B-B14F-4D97-AF65-F5344CB8AC3E}">
        <p14:creationId xmlns:p14="http://schemas.microsoft.com/office/powerpoint/2010/main" val="1919075033"/>
      </p:ext>
    </p:extLst>
  </p:cSld>
  <p:clrMapOvr>
    <a:masterClrMapping/>
  </p:clrMapOvr>
  <p:transition advClick="0">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xmlns="" id="{143DAC6A-A42D-6542-A0FD-0CDF44FC62B5}"/>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5" name="Rectangle 31">
            <a:extLst>
              <a:ext uri="{FF2B5EF4-FFF2-40B4-BE49-F238E27FC236}">
                <a16:creationId xmlns:a16="http://schemas.microsoft.com/office/drawing/2014/main" xmlns="" id="{66D8B185-B92B-0745-BE71-75C7C3820A9E}"/>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6" name="Line 34">
            <a:extLst>
              <a:ext uri="{FF2B5EF4-FFF2-40B4-BE49-F238E27FC236}">
                <a16:creationId xmlns:a16="http://schemas.microsoft.com/office/drawing/2014/main" xmlns="" id="{BFF345F8-7333-D24B-847A-97690B6D8038}"/>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7" name="Immagine 11" descr="logo eip.png">
            <a:extLst>
              <a:ext uri="{FF2B5EF4-FFF2-40B4-BE49-F238E27FC236}">
                <a16:creationId xmlns:a16="http://schemas.microsoft.com/office/drawing/2014/main" xmlns="" id="{AA8B7C71-8F2A-6644-97EF-81364B69B0B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49213"/>
            <a:ext cx="1458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15" descr="SUN02.gif">
            <a:extLst>
              <a:ext uri="{FF2B5EF4-FFF2-40B4-BE49-F238E27FC236}">
                <a16:creationId xmlns:a16="http://schemas.microsoft.com/office/drawing/2014/main" xmlns="" id="{6BAE81B4-69E5-4E48-AC6E-97FC28FD37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4738" y="6461125"/>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6" descr="MedHydro_Ocol.jpg">
            <a:extLst>
              <a:ext uri="{FF2B5EF4-FFF2-40B4-BE49-F238E27FC236}">
                <a16:creationId xmlns:a16="http://schemas.microsoft.com/office/drawing/2014/main" xmlns="" id="{D02B2E5C-1B88-3B4F-87F1-55886328FCCB}"/>
              </a:ext>
            </a:extLst>
          </p:cNvPr>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742" t="28976" r="7361" b="32007"/>
          <a:stretch>
            <a:fillRect/>
          </a:stretch>
        </p:blipFill>
        <p:spPr bwMode="auto">
          <a:xfrm>
            <a:off x="1544638" y="6488113"/>
            <a:ext cx="8604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7">
            <a:extLst>
              <a:ext uri="{FF2B5EF4-FFF2-40B4-BE49-F238E27FC236}">
                <a16:creationId xmlns:a16="http://schemas.microsoft.com/office/drawing/2014/main" xmlns="" id="{E3DAAA6E-E84E-D141-8041-738F082673B9}"/>
              </a:ext>
            </a:extLst>
          </p:cNvPr>
          <p:cNvSpPr>
            <a:spLocks noChangeArrowheads="1"/>
          </p:cNvSpPr>
          <p:nvPr userDrawn="1"/>
        </p:nvSpPr>
        <p:spPr bwMode="auto">
          <a:xfrm>
            <a:off x="3517900" y="6516688"/>
            <a:ext cx="2438400" cy="261937"/>
          </a:xfrm>
          <a:prstGeom prst="rect">
            <a:avLst/>
          </a:prstGeom>
          <a:noFill/>
          <a:ln w="9525">
            <a:noFill/>
            <a:miter lim="800000"/>
            <a:headEnd/>
            <a:tailEnd/>
          </a:ln>
        </p:spPr>
        <p:txBody>
          <a:bodyPr wrap="none">
            <a:spAutoFit/>
          </a:bodyPr>
          <a:lstStyle/>
          <a:p>
            <a:pPr>
              <a:buFontTx/>
              <a:buNone/>
              <a:defRPr/>
            </a:pPr>
            <a:r>
              <a:rPr lang="it-IT" sz="1100">
                <a:solidFill>
                  <a:schemeClr val="tx2"/>
                </a:solidFill>
                <a:latin typeface="Calibri" pitchFamily="34" charset="0"/>
              </a:rPr>
              <a:t>F. Tuccinardi, A. Di Mauro, A. Di Nardo</a:t>
            </a:r>
            <a:endParaRPr lang="it-IT" sz="1100">
              <a:solidFill>
                <a:schemeClr val="tx2"/>
              </a:solidFill>
            </a:endParaRPr>
          </a:p>
        </p:txBody>
      </p:sp>
      <p:pic>
        <p:nvPicPr>
          <p:cNvPr id="11" name="Immagine 17" descr="ctrl+swan logo.jpg">
            <a:extLst>
              <a:ext uri="{FF2B5EF4-FFF2-40B4-BE49-F238E27FC236}">
                <a16:creationId xmlns:a16="http://schemas.microsoft.com/office/drawing/2014/main" xmlns="" id="{0C3655EC-8306-A049-9482-0D34E2AAD9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4350" y="6461125"/>
            <a:ext cx="46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promete.jpg">
            <a:extLst>
              <a:ext uri="{FF2B5EF4-FFF2-40B4-BE49-F238E27FC236}">
                <a16:creationId xmlns:a16="http://schemas.microsoft.com/office/drawing/2014/main" xmlns="" id="{C0F179ED-A3B8-774D-82A2-8436EB902D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41588" y="6516688"/>
            <a:ext cx="9271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1950204318"/>
      </p:ext>
    </p:extLst>
  </p:cSld>
  <p:clrMapOvr>
    <a:masterClrMapping/>
  </p:clrMapOvr>
  <p:transition advClick="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xmlns="" id="{925F36E4-292C-7C4D-AB5A-070AD951AF73}"/>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6" name="Rectangle 31">
            <a:extLst>
              <a:ext uri="{FF2B5EF4-FFF2-40B4-BE49-F238E27FC236}">
                <a16:creationId xmlns:a16="http://schemas.microsoft.com/office/drawing/2014/main" xmlns="" id="{3EC755FF-2975-3D42-AA95-35BA865D45DF}"/>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7" name="Line 34">
            <a:extLst>
              <a:ext uri="{FF2B5EF4-FFF2-40B4-BE49-F238E27FC236}">
                <a16:creationId xmlns:a16="http://schemas.microsoft.com/office/drawing/2014/main" xmlns="" id="{1E0F4BAC-B45A-934F-BD1D-A142E5FD49CE}"/>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8" name="Immagine 9" descr="SUN02.gif">
            <a:extLst>
              <a:ext uri="{FF2B5EF4-FFF2-40B4-BE49-F238E27FC236}">
                <a16:creationId xmlns:a16="http://schemas.microsoft.com/office/drawing/2014/main" xmlns="" id="{449BAE69-B767-3147-8FBE-3BE987B48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6461125"/>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6" descr="MedHydro_Ocol.jpg">
            <a:extLst>
              <a:ext uri="{FF2B5EF4-FFF2-40B4-BE49-F238E27FC236}">
                <a16:creationId xmlns:a16="http://schemas.microsoft.com/office/drawing/2014/main" xmlns="" id="{1A298D8F-59D6-7344-95A8-E8E0A89F2C6F}"/>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742" t="28976" r="7361" b="32007"/>
          <a:stretch>
            <a:fillRect/>
          </a:stretch>
        </p:blipFill>
        <p:spPr bwMode="auto">
          <a:xfrm>
            <a:off x="1509713" y="6488113"/>
            <a:ext cx="8604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7">
            <a:extLst>
              <a:ext uri="{FF2B5EF4-FFF2-40B4-BE49-F238E27FC236}">
                <a16:creationId xmlns:a16="http://schemas.microsoft.com/office/drawing/2014/main" xmlns="" id="{C5B7F36B-EF2C-4744-B685-173B77B98E64}"/>
              </a:ext>
            </a:extLst>
          </p:cNvPr>
          <p:cNvSpPr>
            <a:spLocks noChangeArrowheads="1"/>
          </p:cNvSpPr>
          <p:nvPr userDrawn="1"/>
        </p:nvSpPr>
        <p:spPr bwMode="auto">
          <a:xfrm>
            <a:off x="2463800" y="6516688"/>
            <a:ext cx="2751138" cy="260350"/>
          </a:xfrm>
          <a:prstGeom prst="rect">
            <a:avLst/>
          </a:prstGeom>
          <a:noFill/>
          <a:ln w="9525">
            <a:noFill/>
            <a:miter lim="800000"/>
            <a:headEnd/>
            <a:tailEnd/>
          </a:ln>
        </p:spPr>
        <p:txBody>
          <a:bodyPr wrap="none">
            <a:spAutoFit/>
          </a:bodyPr>
          <a:lstStyle/>
          <a:p>
            <a:pPr>
              <a:buFontTx/>
              <a:buNone/>
              <a:defRPr/>
            </a:pPr>
            <a:r>
              <a:rPr lang="it-IT" sz="1100" u="sng">
                <a:solidFill>
                  <a:schemeClr val="tx2"/>
                </a:solidFill>
                <a:latin typeface="Calibri" pitchFamily="34" charset="0"/>
              </a:rPr>
              <a:t>A. Di Mauro</a:t>
            </a:r>
            <a:r>
              <a:rPr lang="it-IT" sz="1100">
                <a:solidFill>
                  <a:schemeClr val="tx2"/>
                </a:solidFill>
                <a:latin typeface="Calibri" pitchFamily="34" charset="0"/>
              </a:rPr>
              <a:t>, A. Di Nardo, G.F. Santonastaso</a:t>
            </a:r>
            <a:endParaRPr lang="it-IT" sz="1100">
              <a:solidFill>
                <a:schemeClr val="tx2"/>
              </a:solidFill>
            </a:endParaRPr>
          </a:p>
        </p:txBody>
      </p:sp>
      <p:pic>
        <p:nvPicPr>
          <p:cNvPr id="11" name="Immagine 9" descr="ctrl+swan logo.jpg">
            <a:extLst>
              <a:ext uri="{FF2B5EF4-FFF2-40B4-BE49-F238E27FC236}">
                <a16:creationId xmlns:a16="http://schemas.microsoft.com/office/drawing/2014/main" xmlns="" id="{1F693C40-827F-6E42-B561-D867F47551B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4350" y="6461125"/>
            <a:ext cx="46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8" descr="logo eip.png">
            <a:extLst>
              <a:ext uri="{FF2B5EF4-FFF2-40B4-BE49-F238E27FC236}">
                <a16:creationId xmlns:a16="http://schemas.microsoft.com/office/drawing/2014/main" xmlns="" id="{A735BAC1-258C-AD46-8744-96FABE9E2ECE}"/>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038" y="49213"/>
            <a:ext cx="145891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514350" y="1441450"/>
            <a:ext cx="3981450" cy="465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441450"/>
            <a:ext cx="3981450" cy="465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105244857"/>
      </p:ext>
    </p:extLst>
  </p:cSld>
  <p:clrMapOvr>
    <a:masterClrMapping/>
  </p:clrMapOvr>
  <p:transition advClick="0">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7" name="Line 7">
            <a:extLst>
              <a:ext uri="{FF2B5EF4-FFF2-40B4-BE49-F238E27FC236}">
                <a16:creationId xmlns:a16="http://schemas.microsoft.com/office/drawing/2014/main" xmlns="" id="{0A6A004E-21A8-E44B-B9E7-505174D871B6}"/>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8" name="Rectangle 31">
            <a:extLst>
              <a:ext uri="{FF2B5EF4-FFF2-40B4-BE49-F238E27FC236}">
                <a16:creationId xmlns:a16="http://schemas.microsoft.com/office/drawing/2014/main" xmlns="" id="{5D277742-5C76-7E4B-AAD7-6D6FAEA41135}"/>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9" name="Line 34">
            <a:extLst>
              <a:ext uri="{FF2B5EF4-FFF2-40B4-BE49-F238E27FC236}">
                <a16:creationId xmlns:a16="http://schemas.microsoft.com/office/drawing/2014/main" xmlns="" id="{4B63D403-E622-3B41-9E0B-B49C7C63E075}"/>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10" name="Immagine 12" descr="SUN02.gif">
            <a:extLst>
              <a:ext uri="{FF2B5EF4-FFF2-40B4-BE49-F238E27FC236}">
                <a16:creationId xmlns:a16="http://schemas.microsoft.com/office/drawing/2014/main" xmlns="" id="{6E79826B-916E-214A-BB14-11F23E94C3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1" name="Segnaposto piè di pagina 6">
            <a:extLst>
              <a:ext uri="{FF2B5EF4-FFF2-40B4-BE49-F238E27FC236}">
                <a16:creationId xmlns:a16="http://schemas.microsoft.com/office/drawing/2014/main" xmlns="" id="{09516022-6DCC-C04C-9EA8-07FEDCDC22E4}"/>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Tree>
    <p:extLst>
      <p:ext uri="{BB962C8B-B14F-4D97-AF65-F5344CB8AC3E}">
        <p14:creationId xmlns:p14="http://schemas.microsoft.com/office/powerpoint/2010/main" val="1423939745"/>
      </p:ext>
    </p:extLst>
  </p:cSld>
  <p:clrMapOvr>
    <a:masterClrMapping/>
  </p:clrMapOvr>
  <p:transition advClick="0">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3" name="Line 7">
            <a:extLst>
              <a:ext uri="{FF2B5EF4-FFF2-40B4-BE49-F238E27FC236}">
                <a16:creationId xmlns:a16="http://schemas.microsoft.com/office/drawing/2014/main" xmlns="" id="{23A2AEB1-36E0-AB4B-A8D4-6A924CB675D6}"/>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4" name="Rectangle 31">
            <a:extLst>
              <a:ext uri="{FF2B5EF4-FFF2-40B4-BE49-F238E27FC236}">
                <a16:creationId xmlns:a16="http://schemas.microsoft.com/office/drawing/2014/main" xmlns="" id="{AD924117-12CC-EB46-A3CB-40A092DAB8B1}"/>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5" name="Line 34">
            <a:extLst>
              <a:ext uri="{FF2B5EF4-FFF2-40B4-BE49-F238E27FC236}">
                <a16:creationId xmlns:a16="http://schemas.microsoft.com/office/drawing/2014/main" xmlns="" id="{9C66413F-4011-FC42-8D3B-9B63F3BEC3B6}"/>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6" name="Immagine 9" descr="SUN02.gif">
            <a:extLst>
              <a:ext uri="{FF2B5EF4-FFF2-40B4-BE49-F238E27FC236}">
                <a16:creationId xmlns:a16="http://schemas.microsoft.com/office/drawing/2014/main" xmlns="" id="{07D7500F-0378-F943-8A21-14B05F2CE0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p:txBody>
          <a:bodyPr/>
          <a:lstStyle/>
          <a:p>
            <a:r>
              <a:rPr lang="it-IT"/>
              <a:t>Fare clic per modificare stile</a:t>
            </a:r>
          </a:p>
        </p:txBody>
      </p:sp>
      <p:sp>
        <p:nvSpPr>
          <p:cNvPr id="7" name="Segnaposto piè di pagina 2">
            <a:extLst>
              <a:ext uri="{FF2B5EF4-FFF2-40B4-BE49-F238E27FC236}">
                <a16:creationId xmlns:a16="http://schemas.microsoft.com/office/drawing/2014/main" xmlns="" id="{8F9890A8-790C-1B45-829F-751DFBE0E919}"/>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8" name="Segnaposto numero diapositiva 3">
            <a:extLst>
              <a:ext uri="{FF2B5EF4-FFF2-40B4-BE49-F238E27FC236}">
                <a16:creationId xmlns:a16="http://schemas.microsoft.com/office/drawing/2014/main" xmlns="" id="{7D8081BD-6BA4-934E-BB41-C30AFD5FB224}"/>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29239C05-2A7E-554E-AC93-E7CA3F7130FE}" type="slidenum">
              <a:rPr lang="it-IT" altLang="it-IT"/>
              <a:pPr/>
              <a:t>‹N›</a:t>
            </a:fld>
            <a:endParaRPr lang="it-IT" altLang="it-IT"/>
          </a:p>
        </p:txBody>
      </p:sp>
    </p:spTree>
    <p:extLst>
      <p:ext uri="{BB962C8B-B14F-4D97-AF65-F5344CB8AC3E}">
        <p14:creationId xmlns:p14="http://schemas.microsoft.com/office/powerpoint/2010/main" val="963849049"/>
      </p:ext>
    </p:extLst>
  </p:cSld>
  <p:clrMapOvr>
    <a:masterClrMapping/>
  </p:clrMapOvr>
  <p:transition advClick="0">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Line 7">
            <a:extLst>
              <a:ext uri="{FF2B5EF4-FFF2-40B4-BE49-F238E27FC236}">
                <a16:creationId xmlns:a16="http://schemas.microsoft.com/office/drawing/2014/main" xmlns="" id="{FE859EA0-B1AD-9644-B31B-C102BA23A9C8}"/>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3" name="Rectangle 31">
            <a:extLst>
              <a:ext uri="{FF2B5EF4-FFF2-40B4-BE49-F238E27FC236}">
                <a16:creationId xmlns:a16="http://schemas.microsoft.com/office/drawing/2014/main" xmlns="" id="{B564DB42-26D4-3349-BC3B-A5D2E131812F}"/>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4" name="Line 34">
            <a:extLst>
              <a:ext uri="{FF2B5EF4-FFF2-40B4-BE49-F238E27FC236}">
                <a16:creationId xmlns:a16="http://schemas.microsoft.com/office/drawing/2014/main" xmlns="" id="{56025B92-9707-9641-90AF-61FC8B62BF81}"/>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5" name="Immagine 9" descr="SUN02.gif">
            <a:extLst>
              <a:ext uri="{FF2B5EF4-FFF2-40B4-BE49-F238E27FC236}">
                <a16:creationId xmlns:a16="http://schemas.microsoft.com/office/drawing/2014/main" xmlns="" id="{82A797A3-A1DB-EA43-B5DA-2ED0067EDD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piè di pagina 1">
            <a:extLst>
              <a:ext uri="{FF2B5EF4-FFF2-40B4-BE49-F238E27FC236}">
                <a16:creationId xmlns:a16="http://schemas.microsoft.com/office/drawing/2014/main" xmlns="" id="{FC0E53F5-527B-8F48-82A3-F05D84637F4A}"/>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7" name="Segnaposto numero diapositiva 2">
            <a:extLst>
              <a:ext uri="{FF2B5EF4-FFF2-40B4-BE49-F238E27FC236}">
                <a16:creationId xmlns:a16="http://schemas.microsoft.com/office/drawing/2014/main" xmlns="" id="{98277CA2-47CD-2947-84E8-C665BA36E841}"/>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F3A55FD8-D499-4C48-A482-01AAA6E191DE}" type="slidenum">
              <a:rPr lang="it-IT" altLang="it-IT"/>
              <a:pPr/>
              <a:t>‹N›</a:t>
            </a:fld>
            <a:endParaRPr lang="it-IT" altLang="it-IT"/>
          </a:p>
        </p:txBody>
      </p:sp>
    </p:spTree>
    <p:extLst>
      <p:ext uri="{BB962C8B-B14F-4D97-AF65-F5344CB8AC3E}">
        <p14:creationId xmlns:p14="http://schemas.microsoft.com/office/powerpoint/2010/main" val="2692845675"/>
      </p:ext>
    </p:extLst>
  </p:cSld>
  <p:clrMapOvr>
    <a:masterClrMapping/>
  </p:clrMapOvr>
  <p:transition advClick="0">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xmlns="" id="{F5A7E225-F33E-A446-9080-B73A8EADCB5F}"/>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6" name="Rectangle 31">
            <a:extLst>
              <a:ext uri="{FF2B5EF4-FFF2-40B4-BE49-F238E27FC236}">
                <a16:creationId xmlns:a16="http://schemas.microsoft.com/office/drawing/2014/main" xmlns="" id="{FEB52AA1-F18D-5D4D-A66F-F9547BA32D9D}"/>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7" name="Line 34">
            <a:extLst>
              <a:ext uri="{FF2B5EF4-FFF2-40B4-BE49-F238E27FC236}">
                <a16:creationId xmlns:a16="http://schemas.microsoft.com/office/drawing/2014/main" xmlns="" id="{65001033-4613-E344-8FA3-B2D4D9050908}"/>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8" name="Immagine 9" descr="SUN02.gif">
            <a:extLst>
              <a:ext uri="{FF2B5EF4-FFF2-40B4-BE49-F238E27FC236}">
                <a16:creationId xmlns:a16="http://schemas.microsoft.com/office/drawing/2014/main" xmlns="" id="{25A351FB-BB51-574C-B7E0-54C84F2B11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Segnaposto piè di pagina 4">
            <a:extLst>
              <a:ext uri="{FF2B5EF4-FFF2-40B4-BE49-F238E27FC236}">
                <a16:creationId xmlns:a16="http://schemas.microsoft.com/office/drawing/2014/main" xmlns="" id="{B0C56036-A732-404D-A316-636A3F18B4CB}"/>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10" name="Segnaposto numero diapositiva 5">
            <a:extLst>
              <a:ext uri="{FF2B5EF4-FFF2-40B4-BE49-F238E27FC236}">
                <a16:creationId xmlns:a16="http://schemas.microsoft.com/office/drawing/2014/main" xmlns="" id="{6C579E7E-F5D3-934B-BA69-7F122ED1EC7A}"/>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BF644844-78BB-D343-B52C-308B95C8AB80}" type="slidenum">
              <a:rPr lang="it-IT" altLang="it-IT"/>
              <a:pPr/>
              <a:t>‹N›</a:t>
            </a:fld>
            <a:endParaRPr lang="it-IT" altLang="it-IT"/>
          </a:p>
        </p:txBody>
      </p:sp>
    </p:spTree>
    <p:extLst>
      <p:ext uri="{BB962C8B-B14F-4D97-AF65-F5344CB8AC3E}">
        <p14:creationId xmlns:p14="http://schemas.microsoft.com/office/powerpoint/2010/main" val="1158019627"/>
      </p:ext>
    </p:extLst>
  </p:cSld>
  <p:clrMapOvr>
    <a:masterClrMapping/>
  </p:clrMapOvr>
  <p:transition advClick="0">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Line 7">
            <a:extLst>
              <a:ext uri="{FF2B5EF4-FFF2-40B4-BE49-F238E27FC236}">
                <a16:creationId xmlns:a16="http://schemas.microsoft.com/office/drawing/2014/main" xmlns="" id="{FFF5B832-1690-2D41-84DA-4FF99251E4B3}"/>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6" name="Rectangle 31">
            <a:extLst>
              <a:ext uri="{FF2B5EF4-FFF2-40B4-BE49-F238E27FC236}">
                <a16:creationId xmlns:a16="http://schemas.microsoft.com/office/drawing/2014/main" xmlns="" id="{126A6DAF-9F66-2A49-8A7A-97ECD2FF3D27}"/>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7" name="Line 34">
            <a:extLst>
              <a:ext uri="{FF2B5EF4-FFF2-40B4-BE49-F238E27FC236}">
                <a16:creationId xmlns:a16="http://schemas.microsoft.com/office/drawing/2014/main" xmlns="" id="{CB35010B-EC3B-B749-B839-9525A1CC8433}"/>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8" name="Immagine 9" descr="SUN02.gif">
            <a:extLst>
              <a:ext uri="{FF2B5EF4-FFF2-40B4-BE49-F238E27FC236}">
                <a16:creationId xmlns:a16="http://schemas.microsoft.com/office/drawing/2014/main" xmlns="" id="{BB95206E-BC98-9447-B19A-151A80BDF1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2275" y="6432550"/>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Segnaposto piè di pagina 4">
            <a:extLst>
              <a:ext uri="{FF2B5EF4-FFF2-40B4-BE49-F238E27FC236}">
                <a16:creationId xmlns:a16="http://schemas.microsoft.com/office/drawing/2014/main" xmlns="" id="{CDE09E97-8DF9-354A-99E4-8A7700254996}"/>
              </a:ext>
            </a:extLst>
          </p:cNvPr>
          <p:cNvSpPr>
            <a:spLocks noGrp="1"/>
          </p:cNvSpPr>
          <p:nvPr>
            <p:ph type="ftr" sz="quarter" idx="10"/>
          </p:nvPr>
        </p:nvSpPr>
        <p:spPr>
          <a:xfrm>
            <a:off x="742950" y="6477000"/>
            <a:ext cx="7131050" cy="282575"/>
          </a:xfrm>
          <a:prstGeom prst="rect">
            <a:avLst/>
          </a:prstGeom>
        </p:spPr>
        <p:txBody>
          <a:bodyPr/>
          <a:lstStyle>
            <a:lvl1pPr>
              <a:defRPr>
                <a:latin typeface="Verdana" pitchFamily="34" charset="0"/>
                <a:ea typeface="ＭＳ Ｐゴシック" pitchFamily="34" charset="-128"/>
                <a:cs typeface="+mn-cs"/>
              </a:defRPr>
            </a:lvl1pPr>
          </a:lstStyle>
          <a:p>
            <a:pPr>
              <a:defRPr/>
            </a:pPr>
            <a:r>
              <a:rPr lang="it-IT"/>
              <a:t>Armando Di Nardo - Assessore alla Bonifica e alla Riqualificazione del Territorio</a:t>
            </a:r>
          </a:p>
        </p:txBody>
      </p:sp>
      <p:sp>
        <p:nvSpPr>
          <p:cNvPr id="10" name="Segnaposto numero diapositiva 5">
            <a:extLst>
              <a:ext uri="{FF2B5EF4-FFF2-40B4-BE49-F238E27FC236}">
                <a16:creationId xmlns:a16="http://schemas.microsoft.com/office/drawing/2014/main" xmlns="" id="{70057D2E-9D53-2E44-9E9E-CC0218C20EA3}"/>
              </a:ext>
            </a:extLst>
          </p:cNvPr>
          <p:cNvSpPr>
            <a:spLocks noGrp="1"/>
          </p:cNvSpPr>
          <p:nvPr>
            <p:ph type="sldNum" sz="quarter" idx="11"/>
          </p:nvPr>
        </p:nvSpPr>
        <p:spPr>
          <a:xfrm>
            <a:off x="8039100" y="6480175"/>
            <a:ext cx="638175" cy="279400"/>
          </a:xfrm>
          <a:prstGeom prst="rect">
            <a:avLst/>
          </a:prstGeom>
        </p:spPr>
        <p:txBody>
          <a:bodyPr vert="horz" wrap="square" lIns="91440" tIns="45720" rIns="91440" bIns="45720" numCol="1" anchor="t" anchorCtr="0" compatLnSpc="1">
            <a:prstTxWarp prst="textNoShape">
              <a:avLst/>
            </a:prstTxWarp>
          </a:bodyPr>
          <a:lstStyle>
            <a:lvl1pPr>
              <a:defRPr/>
            </a:lvl1pPr>
          </a:lstStyle>
          <a:p>
            <a:fld id="{054111F9-A501-1D48-A20E-4E3B9CF0828C}" type="slidenum">
              <a:rPr lang="it-IT" altLang="it-IT"/>
              <a:pPr/>
              <a:t>‹N›</a:t>
            </a:fld>
            <a:endParaRPr lang="it-IT" altLang="it-IT"/>
          </a:p>
        </p:txBody>
      </p:sp>
    </p:spTree>
    <p:extLst>
      <p:ext uri="{BB962C8B-B14F-4D97-AF65-F5344CB8AC3E}">
        <p14:creationId xmlns:p14="http://schemas.microsoft.com/office/powerpoint/2010/main" val="3071060410"/>
      </p:ext>
    </p:extLst>
  </p:cSld>
  <p:clrMapOvr>
    <a:masterClrMapping/>
  </p:clrMapOvr>
  <p:transition advClick="0">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81691B05-DE8A-5247-A951-761872E2ADDC}"/>
              </a:ext>
            </a:extLst>
          </p:cNvPr>
          <p:cNvSpPr>
            <a:spLocks noGrp="1" noChangeArrowheads="1"/>
          </p:cNvSpPr>
          <p:nvPr>
            <p:ph type="title"/>
          </p:nvPr>
        </p:nvSpPr>
        <p:spPr bwMode="auto">
          <a:xfrm>
            <a:off x="514350" y="471488"/>
            <a:ext cx="8115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52" tIns="43626" rIns="87252" bIns="43626" numCol="1" anchor="ctr" anchorCtr="0" compatLnSpc="1">
            <a:prstTxWarp prst="textNoShape">
              <a:avLst/>
            </a:prstTxWarp>
          </a:bodyPr>
          <a:lstStyle/>
          <a:p>
            <a:pPr lvl="0"/>
            <a:r>
              <a:rPr lang="it-IT" altLang="it-IT"/>
              <a:t>Click to edit Master title style</a:t>
            </a:r>
          </a:p>
        </p:txBody>
      </p:sp>
      <p:sp>
        <p:nvSpPr>
          <p:cNvPr id="1027" name="Rectangle 3">
            <a:extLst>
              <a:ext uri="{FF2B5EF4-FFF2-40B4-BE49-F238E27FC236}">
                <a16:creationId xmlns:a16="http://schemas.microsoft.com/office/drawing/2014/main" xmlns="" id="{D4E01193-B847-0D4F-B7DA-618FFCBDF2E3}"/>
              </a:ext>
            </a:extLst>
          </p:cNvPr>
          <p:cNvSpPr>
            <a:spLocks noGrp="1" noChangeArrowheads="1"/>
          </p:cNvSpPr>
          <p:nvPr>
            <p:ph type="body" idx="1"/>
          </p:nvPr>
        </p:nvSpPr>
        <p:spPr bwMode="auto">
          <a:xfrm>
            <a:off x="514350" y="1441450"/>
            <a:ext cx="81153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252" tIns="43626" rIns="87252" bIns="43626"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Line 7">
            <a:extLst>
              <a:ext uri="{FF2B5EF4-FFF2-40B4-BE49-F238E27FC236}">
                <a16:creationId xmlns:a16="http://schemas.microsoft.com/office/drawing/2014/main" xmlns="" id="{8602CBA2-FF1F-C64A-8B7D-CF623CB5C96B}"/>
              </a:ext>
            </a:extLst>
          </p:cNvPr>
          <p:cNvSpPr>
            <a:spLocks noChangeShapeType="1"/>
          </p:cNvSpPr>
          <p:nvPr userDrawn="1"/>
        </p:nvSpPr>
        <p:spPr bwMode="auto">
          <a:xfrm>
            <a:off x="427038" y="6388100"/>
            <a:ext cx="8289925" cy="0"/>
          </a:xfrm>
          <a:prstGeom prst="line">
            <a:avLst/>
          </a:prstGeom>
          <a:noFill/>
          <a:ln w="19050">
            <a:solidFill>
              <a:schemeClr val="tx1"/>
            </a:solidFill>
            <a:round/>
            <a:headEnd/>
            <a:tailEnd/>
          </a:ln>
        </p:spPr>
        <p:txBody>
          <a:bodyPr wrap="none" anchor="ctr"/>
          <a:lstStyle/>
          <a:p>
            <a:pPr>
              <a:defRPr/>
            </a:pPr>
            <a:endParaRPr lang="it-IT"/>
          </a:p>
        </p:txBody>
      </p:sp>
      <p:sp>
        <p:nvSpPr>
          <p:cNvPr id="1029" name="Rectangle 31">
            <a:extLst>
              <a:ext uri="{FF2B5EF4-FFF2-40B4-BE49-F238E27FC236}">
                <a16:creationId xmlns:a16="http://schemas.microsoft.com/office/drawing/2014/main" xmlns="" id="{42F5AB06-E9E6-2243-86F7-6DFF6EFDC372}"/>
              </a:ext>
            </a:extLst>
          </p:cNvPr>
          <p:cNvSpPr>
            <a:spLocks noChangeArrowheads="1"/>
          </p:cNvSpPr>
          <p:nvPr userDrawn="1"/>
        </p:nvSpPr>
        <p:spPr bwMode="auto">
          <a:xfrm>
            <a:off x="7864475" y="6443663"/>
            <a:ext cx="174625" cy="238125"/>
          </a:xfrm>
          <a:prstGeom prst="rect">
            <a:avLst/>
          </a:prstGeom>
          <a:noFill/>
          <a:ln w="9525">
            <a:noFill/>
            <a:miter lim="800000"/>
            <a:headEnd/>
            <a:tailEnd/>
          </a:ln>
        </p:spPr>
        <p:txBody>
          <a:bodyPr wrap="none" lIns="87252" tIns="43626" rIns="87252" bIns="43626">
            <a:spAutoFit/>
          </a:bodyPr>
          <a:lstStyle/>
          <a:p>
            <a:pPr algn="l" defTabSz="873125" eaLnBrk="0" hangingPunct="0">
              <a:spcBef>
                <a:spcPct val="0"/>
              </a:spcBef>
              <a:buFontTx/>
              <a:buNone/>
              <a:defRPr/>
            </a:pPr>
            <a:endParaRPr lang="en-GB" sz="1000" b="0">
              <a:solidFill>
                <a:schemeClr val="tx1"/>
              </a:solidFill>
              <a:latin typeface="Times" pitchFamily="3" charset="0"/>
            </a:endParaRPr>
          </a:p>
        </p:txBody>
      </p:sp>
      <p:sp>
        <p:nvSpPr>
          <p:cNvPr id="1030" name="Line 34">
            <a:extLst>
              <a:ext uri="{FF2B5EF4-FFF2-40B4-BE49-F238E27FC236}">
                <a16:creationId xmlns:a16="http://schemas.microsoft.com/office/drawing/2014/main" xmlns="" id="{42EC7AFF-AE33-9447-956E-39FB2415E758}"/>
              </a:ext>
            </a:extLst>
          </p:cNvPr>
          <p:cNvSpPr>
            <a:spLocks noChangeShapeType="1"/>
          </p:cNvSpPr>
          <p:nvPr userDrawn="1"/>
        </p:nvSpPr>
        <p:spPr bwMode="auto">
          <a:xfrm>
            <a:off x="427038" y="384175"/>
            <a:ext cx="8289925" cy="0"/>
          </a:xfrm>
          <a:prstGeom prst="line">
            <a:avLst/>
          </a:prstGeom>
          <a:noFill/>
          <a:ln w="19050">
            <a:solidFill>
              <a:schemeClr val="tx1"/>
            </a:solidFill>
            <a:round/>
            <a:headEnd/>
            <a:tailEnd/>
          </a:ln>
        </p:spPr>
        <p:txBody>
          <a:bodyPr wrap="none" anchor="ctr"/>
          <a:lstStyle/>
          <a:p>
            <a:pPr>
              <a:defRPr/>
            </a:pPr>
            <a:endParaRPr lang="it-IT"/>
          </a:p>
        </p:txBody>
      </p:sp>
      <p:pic>
        <p:nvPicPr>
          <p:cNvPr id="1031" name="Immagine 9" descr="SUN02.gif">
            <a:extLst>
              <a:ext uri="{FF2B5EF4-FFF2-40B4-BE49-F238E27FC236}">
                <a16:creationId xmlns:a16="http://schemas.microsoft.com/office/drawing/2014/main" xmlns="" id="{93D1159A-970C-9946-945F-F52711FA596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74738" y="6461125"/>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Immagine 9" descr="MedHydro_Ocol.jpg">
            <a:extLst>
              <a:ext uri="{FF2B5EF4-FFF2-40B4-BE49-F238E27FC236}">
                <a16:creationId xmlns:a16="http://schemas.microsoft.com/office/drawing/2014/main" xmlns="" id="{78CD5FF9-52CD-8945-A806-43E97F99D9AF}"/>
              </a:ext>
            </a:extLst>
          </p:cNvPr>
          <p:cNvPicPr>
            <a:picLocks noChangeAspect="1"/>
          </p:cNvPicPr>
          <p:nvPr userDrawn="1"/>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0742" t="28976" r="7361" b="32007"/>
          <a:stretch>
            <a:fillRect/>
          </a:stretch>
        </p:blipFill>
        <p:spPr bwMode="auto">
          <a:xfrm>
            <a:off x="1509713" y="6488113"/>
            <a:ext cx="8604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ttangolo 10">
            <a:extLst>
              <a:ext uri="{FF2B5EF4-FFF2-40B4-BE49-F238E27FC236}">
                <a16:creationId xmlns:a16="http://schemas.microsoft.com/office/drawing/2014/main" xmlns="" id="{F7309A69-E717-D14C-B6CB-C06AC38C73CC}"/>
              </a:ext>
            </a:extLst>
          </p:cNvPr>
          <p:cNvSpPr>
            <a:spLocks noChangeArrowheads="1"/>
          </p:cNvSpPr>
          <p:nvPr userDrawn="1"/>
        </p:nvSpPr>
        <p:spPr bwMode="auto">
          <a:xfrm>
            <a:off x="2490788" y="6516688"/>
            <a:ext cx="1630362" cy="261937"/>
          </a:xfrm>
          <a:prstGeom prst="rect">
            <a:avLst/>
          </a:prstGeom>
          <a:noFill/>
          <a:ln w="9525">
            <a:noFill/>
            <a:miter lim="800000"/>
            <a:headEnd/>
            <a:tailEnd/>
          </a:ln>
        </p:spPr>
        <p:txBody>
          <a:bodyPr wrap="none">
            <a:spAutoFit/>
          </a:bodyPr>
          <a:lstStyle/>
          <a:p>
            <a:pPr>
              <a:buFontTx/>
              <a:buNone/>
              <a:defRPr/>
            </a:pPr>
            <a:r>
              <a:rPr lang="it-IT" sz="1100" u="sng">
                <a:solidFill>
                  <a:schemeClr val="tx2"/>
                </a:solidFill>
                <a:latin typeface="Calibri" pitchFamily="34" charset="0"/>
              </a:rPr>
              <a:t>A. Di Mauro</a:t>
            </a:r>
            <a:r>
              <a:rPr lang="it-IT" sz="1100">
                <a:solidFill>
                  <a:schemeClr val="tx2"/>
                </a:solidFill>
                <a:latin typeface="Calibri" pitchFamily="34" charset="0"/>
              </a:rPr>
              <a:t>, A. Di Nardo</a:t>
            </a:r>
            <a:endParaRPr lang="it-IT" sz="1100">
              <a:solidFill>
                <a:schemeClr val="tx2"/>
              </a:solidFill>
            </a:endParaRPr>
          </a:p>
        </p:txBody>
      </p:sp>
      <p:pic>
        <p:nvPicPr>
          <p:cNvPr id="1034" name="Immagine 9" descr="ctrl+swan logo.jpg">
            <a:extLst>
              <a:ext uri="{FF2B5EF4-FFF2-40B4-BE49-F238E27FC236}">
                <a16:creationId xmlns:a16="http://schemas.microsoft.com/office/drawing/2014/main" xmlns="" id="{89FC6B13-0431-D34E-8829-7F3B0E1D4D2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14350" y="6461125"/>
            <a:ext cx="46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advClick="0">
    <p:dissolve/>
  </p:transition>
  <p:hf hdr="0" dt="0"/>
  <p:txStyles>
    <p:titleStyle>
      <a:lvl1pPr algn="ctr" defTabSz="873125" rtl="0" eaLnBrk="0" fontAlgn="base" hangingPunct="0">
        <a:spcBef>
          <a:spcPct val="0"/>
        </a:spcBef>
        <a:spcAft>
          <a:spcPct val="0"/>
        </a:spcAft>
        <a:defRPr sz="2900" b="1">
          <a:solidFill>
            <a:schemeClr val="tx2"/>
          </a:solidFill>
          <a:latin typeface="+mj-lt"/>
          <a:ea typeface="MS PGothic" pitchFamily="34" charset="-128"/>
          <a:cs typeface="MS PGothic" charset="0"/>
        </a:defRPr>
      </a:lvl1pPr>
      <a:lvl2pPr algn="ctr" defTabSz="873125" rtl="0" eaLnBrk="0" fontAlgn="base" hangingPunct="0">
        <a:spcBef>
          <a:spcPct val="0"/>
        </a:spcBef>
        <a:spcAft>
          <a:spcPct val="0"/>
        </a:spcAft>
        <a:defRPr sz="2900" b="1">
          <a:solidFill>
            <a:schemeClr val="tx2"/>
          </a:solidFill>
          <a:latin typeface="Verdana" charset="0"/>
          <a:ea typeface="MS PGothic" pitchFamily="34" charset="-128"/>
          <a:cs typeface="MS PGothic" charset="0"/>
        </a:defRPr>
      </a:lvl2pPr>
      <a:lvl3pPr algn="ctr" defTabSz="873125" rtl="0" eaLnBrk="0" fontAlgn="base" hangingPunct="0">
        <a:spcBef>
          <a:spcPct val="0"/>
        </a:spcBef>
        <a:spcAft>
          <a:spcPct val="0"/>
        </a:spcAft>
        <a:defRPr sz="2900" b="1">
          <a:solidFill>
            <a:schemeClr val="tx2"/>
          </a:solidFill>
          <a:latin typeface="Verdana" charset="0"/>
          <a:ea typeface="MS PGothic" pitchFamily="34" charset="-128"/>
          <a:cs typeface="MS PGothic" charset="0"/>
        </a:defRPr>
      </a:lvl3pPr>
      <a:lvl4pPr algn="ctr" defTabSz="873125" rtl="0" eaLnBrk="0" fontAlgn="base" hangingPunct="0">
        <a:spcBef>
          <a:spcPct val="0"/>
        </a:spcBef>
        <a:spcAft>
          <a:spcPct val="0"/>
        </a:spcAft>
        <a:defRPr sz="2900" b="1">
          <a:solidFill>
            <a:schemeClr val="tx2"/>
          </a:solidFill>
          <a:latin typeface="Verdana" charset="0"/>
          <a:ea typeface="MS PGothic" pitchFamily="34" charset="-128"/>
          <a:cs typeface="MS PGothic" charset="0"/>
        </a:defRPr>
      </a:lvl4pPr>
      <a:lvl5pPr algn="ctr" defTabSz="873125" rtl="0" eaLnBrk="0" fontAlgn="base" hangingPunct="0">
        <a:spcBef>
          <a:spcPct val="0"/>
        </a:spcBef>
        <a:spcAft>
          <a:spcPct val="0"/>
        </a:spcAft>
        <a:defRPr sz="2900" b="1">
          <a:solidFill>
            <a:schemeClr val="tx2"/>
          </a:solidFill>
          <a:latin typeface="Verdana" charset="0"/>
          <a:ea typeface="MS PGothic" pitchFamily="34" charset="-128"/>
          <a:cs typeface="MS PGothic" charset="0"/>
        </a:defRPr>
      </a:lvl5pPr>
      <a:lvl6pPr marL="457200" algn="ctr" defTabSz="873125" rtl="0" fontAlgn="base">
        <a:spcBef>
          <a:spcPct val="0"/>
        </a:spcBef>
        <a:spcAft>
          <a:spcPct val="0"/>
        </a:spcAft>
        <a:defRPr sz="2900" b="1">
          <a:solidFill>
            <a:schemeClr val="tx2"/>
          </a:solidFill>
          <a:latin typeface="Verdana" charset="0"/>
          <a:ea typeface="ＭＳ Ｐゴシック" charset="0"/>
        </a:defRPr>
      </a:lvl6pPr>
      <a:lvl7pPr marL="914400" algn="ctr" defTabSz="873125" rtl="0" fontAlgn="base">
        <a:spcBef>
          <a:spcPct val="0"/>
        </a:spcBef>
        <a:spcAft>
          <a:spcPct val="0"/>
        </a:spcAft>
        <a:defRPr sz="2900" b="1">
          <a:solidFill>
            <a:schemeClr val="tx2"/>
          </a:solidFill>
          <a:latin typeface="Verdana" charset="0"/>
          <a:ea typeface="ＭＳ Ｐゴシック" charset="0"/>
        </a:defRPr>
      </a:lvl7pPr>
      <a:lvl8pPr marL="1371600" algn="ctr" defTabSz="873125" rtl="0" fontAlgn="base">
        <a:spcBef>
          <a:spcPct val="0"/>
        </a:spcBef>
        <a:spcAft>
          <a:spcPct val="0"/>
        </a:spcAft>
        <a:defRPr sz="2900" b="1">
          <a:solidFill>
            <a:schemeClr val="tx2"/>
          </a:solidFill>
          <a:latin typeface="Verdana" charset="0"/>
          <a:ea typeface="ＭＳ Ｐゴシック" charset="0"/>
        </a:defRPr>
      </a:lvl8pPr>
      <a:lvl9pPr marL="1828800" algn="ctr" defTabSz="873125" rtl="0" fontAlgn="base">
        <a:spcBef>
          <a:spcPct val="0"/>
        </a:spcBef>
        <a:spcAft>
          <a:spcPct val="0"/>
        </a:spcAft>
        <a:defRPr sz="2900" b="1">
          <a:solidFill>
            <a:schemeClr val="tx2"/>
          </a:solidFill>
          <a:latin typeface="Verdana" charset="0"/>
          <a:ea typeface="ＭＳ Ｐゴシック" charset="0"/>
        </a:defRPr>
      </a:lvl9pPr>
    </p:titleStyle>
    <p:bodyStyle>
      <a:lvl1pPr marL="327025" indent="-327025" algn="l" defTabSz="873125" rtl="0" eaLnBrk="0" fontAlgn="base" hangingPunct="0">
        <a:spcBef>
          <a:spcPct val="20000"/>
        </a:spcBef>
        <a:spcAft>
          <a:spcPct val="0"/>
        </a:spcAft>
        <a:buChar char="•"/>
        <a:defRPr sz="3100">
          <a:solidFill>
            <a:schemeClr val="tx1"/>
          </a:solidFill>
          <a:latin typeface="+mn-lt"/>
          <a:ea typeface="MS PGothic" pitchFamily="34" charset="-128"/>
          <a:cs typeface="MS PGothic" pitchFamily="34" charset="-128"/>
        </a:defRPr>
      </a:lvl1pPr>
      <a:lvl2pPr marL="709613" indent="-273050" algn="l" defTabSz="873125" rtl="0" eaLnBrk="0" fontAlgn="base" hangingPunct="0">
        <a:spcBef>
          <a:spcPct val="20000"/>
        </a:spcBef>
        <a:spcAft>
          <a:spcPct val="0"/>
        </a:spcAft>
        <a:buChar char="–"/>
        <a:defRPr sz="2700">
          <a:solidFill>
            <a:schemeClr val="tx1"/>
          </a:solidFill>
          <a:latin typeface="+mn-lt"/>
          <a:ea typeface="MS PGothic" pitchFamily="34" charset="-128"/>
          <a:cs typeface="MS PGothic" charset="0"/>
        </a:defRPr>
      </a:lvl2pPr>
      <a:lvl3pPr marL="1090613" indent="-217488" algn="l" defTabSz="873125" rtl="0" eaLnBrk="0" fontAlgn="base" hangingPunct="0">
        <a:spcBef>
          <a:spcPct val="20000"/>
        </a:spcBef>
        <a:spcAft>
          <a:spcPct val="0"/>
        </a:spcAft>
        <a:buChar char="•"/>
        <a:defRPr sz="2300">
          <a:solidFill>
            <a:schemeClr val="tx1"/>
          </a:solidFill>
          <a:latin typeface="+mn-lt"/>
          <a:ea typeface="MS PGothic" pitchFamily="34" charset="-128"/>
          <a:cs typeface="MS PGothic" charset="0"/>
        </a:defRPr>
      </a:lvl3pPr>
      <a:lvl4pPr marL="1527175" indent="-217488" algn="l" defTabSz="873125" rtl="0" eaLnBrk="0" fontAlgn="base" hangingPunct="0">
        <a:spcBef>
          <a:spcPct val="20000"/>
        </a:spcBef>
        <a:spcAft>
          <a:spcPct val="0"/>
        </a:spcAft>
        <a:buChar char="–"/>
        <a:defRPr sz="1900">
          <a:solidFill>
            <a:schemeClr val="tx1"/>
          </a:solidFill>
          <a:latin typeface="+mn-lt"/>
          <a:ea typeface="MS PGothic" pitchFamily="34" charset="-128"/>
          <a:cs typeface="MS PGothic" charset="0"/>
        </a:defRPr>
      </a:lvl4pPr>
      <a:lvl5pPr marL="1963738" indent="-217488" algn="l" defTabSz="873125" rtl="0" eaLnBrk="0" fontAlgn="base" hangingPunct="0">
        <a:spcBef>
          <a:spcPct val="20000"/>
        </a:spcBef>
        <a:spcAft>
          <a:spcPct val="0"/>
        </a:spcAft>
        <a:buChar char="»"/>
        <a:defRPr sz="1900">
          <a:solidFill>
            <a:schemeClr val="tx1"/>
          </a:solidFill>
          <a:latin typeface="+mn-lt"/>
          <a:ea typeface="MS PGothic" pitchFamily="34" charset="-128"/>
          <a:cs typeface="MS PGothic" charset="0"/>
        </a:defRPr>
      </a:lvl5pPr>
      <a:lvl6pPr marL="2420938" indent="-217488" algn="l" defTabSz="873125" rtl="0" fontAlgn="base">
        <a:spcBef>
          <a:spcPct val="20000"/>
        </a:spcBef>
        <a:spcAft>
          <a:spcPct val="0"/>
        </a:spcAft>
        <a:buChar char="»"/>
        <a:defRPr sz="1900">
          <a:solidFill>
            <a:schemeClr val="tx1"/>
          </a:solidFill>
          <a:latin typeface="+mn-lt"/>
          <a:ea typeface="+mn-ea"/>
        </a:defRPr>
      </a:lvl6pPr>
      <a:lvl7pPr marL="2878138" indent="-217488" algn="l" defTabSz="873125" rtl="0" fontAlgn="base">
        <a:spcBef>
          <a:spcPct val="20000"/>
        </a:spcBef>
        <a:spcAft>
          <a:spcPct val="0"/>
        </a:spcAft>
        <a:buChar char="»"/>
        <a:defRPr sz="1900">
          <a:solidFill>
            <a:schemeClr val="tx1"/>
          </a:solidFill>
          <a:latin typeface="+mn-lt"/>
          <a:ea typeface="+mn-ea"/>
        </a:defRPr>
      </a:lvl7pPr>
      <a:lvl8pPr marL="3335338" indent="-217488" algn="l" defTabSz="873125" rtl="0" fontAlgn="base">
        <a:spcBef>
          <a:spcPct val="20000"/>
        </a:spcBef>
        <a:spcAft>
          <a:spcPct val="0"/>
        </a:spcAft>
        <a:buChar char="»"/>
        <a:defRPr sz="1900">
          <a:solidFill>
            <a:schemeClr val="tx1"/>
          </a:solidFill>
          <a:latin typeface="+mn-lt"/>
          <a:ea typeface="+mn-ea"/>
        </a:defRPr>
      </a:lvl8pPr>
      <a:lvl9pPr marL="3792538" indent="-217488" algn="l" defTabSz="873125" rtl="0" fontAlgn="base">
        <a:spcBef>
          <a:spcPct val="20000"/>
        </a:spcBef>
        <a:spcAft>
          <a:spcPct val="0"/>
        </a:spcAft>
        <a:buChar char="»"/>
        <a:defRPr sz="19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xmlns="" id="{4B76E825-0AAC-5442-AED2-62A8A02C4D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a:extLst>
              <a:ext uri="{FF2B5EF4-FFF2-40B4-BE49-F238E27FC236}">
                <a16:creationId xmlns:a16="http://schemas.microsoft.com/office/drawing/2014/main" xmlns="" id="{29E08F21-B545-DC4B-B5DE-56F07A4C467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xmlns="" id="{CDDD0766-723F-0E44-ADA1-EA648D2996D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D977D1D-EC1B-F84A-976C-9B8ED731EF4A}" type="datetimeFigureOut">
              <a:rPr lang="it-IT"/>
              <a:pPr>
                <a:defRPr/>
              </a:pPr>
              <a:t>23/05/2018</a:t>
            </a:fld>
            <a:endParaRPr lang="it-IT"/>
          </a:p>
        </p:txBody>
      </p:sp>
      <p:sp>
        <p:nvSpPr>
          <p:cNvPr id="5" name="Segnaposto piè di pagina 4">
            <a:extLst>
              <a:ext uri="{FF2B5EF4-FFF2-40B4-BE49-F238E27FC236}">
                <a16:creationId xmlns:a16="http://schemas.microsoft.com/office/drawing/2014/main" xmlns="" id="{59B3CDDE-AE57-9944-A0EB-984C39E5024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xmlns="" id="{B6B58C54-097D-B443-8C9D-6C4DA2E04F8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20A4A18-D513-D547-ADB7-617A856DE825}"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ransition advClick="0">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0.jpeg"/><Relationship Id="rId18" Type="http://schemas.openxmlformats.org/officeDocument/2006/relationships/image" Target="../media/image33.png"/><Relationship Id="rId26" Type="http://schemas.openxmlformats.org/officeDocument/2006/relationships/image" Target="../media/image37.png"/><Relationship Id="rId3" Type="http://schemas.openxmlformats.org/officeDocument/2006/relationships/image" Target="../media/image7.jpeg"/><Relationship Id="rId21" Type="http://schemas.openxmlformats.org/officeDocument/2006/relationships/slide" Target="slide20.xml"/><Relationship Id="rId7" Type="http://schemas.openxmlformats.org/officeDocument/2006/relationships/image" Target="../media/image27.jpeg"/><Relationship Id="rId12" Type="http://schemas.openxmlformats.org/officeDocument/2006/relationships/slide" Target="slide2.xml"/><Relationship Id="rId17" Type="http://schemas.openxmlformats.org/officeDocument/2006/relationships/slide" Target="slide18.xml"/><Relationship Id="rId25" Type="http://schemas.openxmlformats.org/officeDocument/2006/relationships/slide" Target="slide22.xml"/><Relationship Id="rId2" Type="http://schemas.openxmlformats.org/officeDocument/2006/relationships/image" Target="../media/image10.png"/><Relationship Id="rId16" Type="http://schemas.openxmlformats.org/officeDocument/2006/relationships/image" Target="../media/image32.jpeg"/><Relationship Id="rId20" Type="http://schemas.openxmlformats.org/officeDocument/2006/relationships/image" Target="../media/image34.png"/><Relationship Id="rId29" Type="http://schemas.openxmlformats.org/officeDocument/2006/relationships/slide" Target="slide24.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29.jpeg"/><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slide" Target="slide13.xml"/><Relationship Id="rId15" Type="http://schemas.openxmlformats.org/officeDocument/2006/relationships/slide" Target="slide17.xml"/><Relationship Id="rId23" Type="http://schemas.openxmlformats.org/officeDocument/2006/relationships/slide" Target="slide21.xml"/><Relationship Id="rId28" Type="http://schemas.openxmlformats.org/officeDocument/2006/relationships/image" Target="../media/image38.png"/><Relationship Id="rId10" Type="http://schemas.openxmlformats.org/officeDocument/2006/relationships/slide" Target="slide16.xml"/><Relationship Id="rId19" Type="http://schemas.openxmlformats.org/officeDocument/2006/relationships/slide" Target="slide19.xml"/><Relationship Id="rId31" Type="http://schemas.openxmlformats.org/officeDocument/2006/relationships/slide" Target="slide25.xml"/><Relationship Id="rId4" Type="http://schemas.openxmlformats.org/officeDocument/2006/relationships/image" Target="../media/image9.png"/><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35.png"/><Relationship Id="rId27" Type="http://schemas.openxmlformats.org/officeDocument/2006/relationships/slide" Target="slide23.xml"/><Relationship Id="rId30"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7.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5.png"/><Relationship Id="rId10" Type="http://schemas.openxmlformats.org/officeDocument/2006/relationships/diagramData" Target="../diagrams/data2.xml"/><Relationship Id="rId4" Type="http://schemas.openxmlformats.org/officeDocument/2006/relationships/image" Target="../media/image9.png"/><Relationship Id="rId9" Type="http://schemas.microsoft.com/office/2007/relationships/diagramDrawing" Target="../diagrams/drawing1.xml"/><Relationship Id="rId14" Type="http://schemas.microsoft.com/office/2007/relationships/diagramDrawing" Target="../diagrams/drawing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slide" Target="slide1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5.png"/><Relationship Id="rId3" Type="http://schemas.openxmlformats.org/officeDocument/2006/relationships/image" Target="../media/image7.jpeg"/><Relationship Id="rId7" Type="http://schemas.openxmlformats.org/officeDocument/2006/relationships/slide" Target="slide2.xml"/><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3.jpeg"/><Relationship Id="rId5" Type="http://schemas.openxmlformats.org/officeDocument/2006/relationships/slide" Target="slide27.xml"/><Relationship Id="rId10" Type="http://schemas.openxmlformats.org/officeDocument/2006/relationships/slide" Target="slide29.xml"/><Relationship Id="rId4" Type="http://schemas.openxmlformats.org/officeDocument/2006/relationships/image" Target="../media/image9.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hyperlink" Target="https://sand-cycle.com/" TargetMode="External"/><Relationship Id="rId3" Type="http://schemas.openxmlformats.org/officeDocument/2006/relationships/image" Target="../media/image7.jpeg"/><Relationship Id="rId7" Type="http://schemas.openxmlformats.org/officeDocument/2006/relationships/hyperlink" Target="http://brightwork.nl/over-ons/"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png"/><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jpeg"/><Relationship Id="rId7"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dcuwater.ie/research/research-and-innovation/" TargetMode="External"/><Relationship Id="rId5" Type="http://schemas.openxmlformats.org/officeDocument/2006/relationships/slide" Target="slide26.xml"/><Relationship Id="rId4" Type="http://schemas.openxmlformats.org/officeDocument/2006/relationships/image" Target="../media/image9.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www.proteus-sensor.eu/" TargetMode="External"/><Relationship Id="rId5" Type="http://schemas.openxmlformats.org/officeDocument/2006/relationships/slide" Target="slide2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57.jpeg"/><Relationship Id="rId18" Type="http://schemas.openxmlformats.org/officeDocument/2006/relationships/image" Target="../media/image28.png"/><Relationship Id="rId26" Type="http://schemas.openxmlformats.org/officeDocument/2006/relationships/image" Target="../media/image68.png"/><Relationship Id="rId3" Type="http://schemas.openxmlformats.org/officeDocument/2006/relationships/image" Target="../media/image9.png"/><Relationship Id="rId21" Type="http://schemas.openxmlformats.org/officeDocument/2006/relationships/image" Target="../media/image63.jpeg"/><Relationship Id="rId7" Type="http://schemas.openxmlformats.org/officeDocument/2006/relationships/image" Target="../media/image29.jpeg"/><Relationship Id="rId12" Type="http://schemas.openxmlformats.org/officeDocument/2006/relationships/image" Target="../media/image26.jpeg"/><Relationship Id="rId17" Type="http://schemas.openxmlformats.org/officeDocument/2006/relationships/image" Target="../media/image60.png"/><Relationship Id="rId25" Type="http://schemas.openxmlformats.org/officeDocument/2006/relationships/image" Target="../media/image67.jpeg"/><Relationship Id="rId2" Type="http://schemas.openxmlformats.org/officeDocument/2006/relationships/image" Target="../media/image7.jpeg"/><Relationship Id="rId16" Type="http://schemas.openxmlformats.org/officeDocument/2006/relationships/image" Target="../media/image59.png"/><Relationship Id="rId20" Type="http://schemas.openxmlformats.org/officeDocument/2006/relationships/image" Target="../media/image62.png"/><Relationship Id="rId29"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56.png"/><Relationship Id="rId24" Type="http://schemas.openxmlformats.org/officeDocument/2006/relationships/image" Target="../media/image66.png"/><Relationship Id="rId5" Type="http://schemas.openxmlformats.org/officeDocument/2006/relationships/image" Target="../media/image53.jpeg"/><Relationship Id="rId15" Type="http://schemas.openxmlformats.org/officeDocument/2006/relationships/image" Target="../media/image58.jpeg"/><Relationship Id="rId23" Type="http://schemas.openxmlformats.org/officeDocument/2006/relationships/image" Target="../media/image65.png"/><Relationship Id="rId28" Type="http://schemas.openxmlformats.org/officeDocument/2006/relationships/image" Target="../media/image31.png"/><Relationship Id="rId10" Type="http://schemas.openxmlformats.org/officeDocument/2006/relationships/image" Target="../media/image55.png"/><Relationship Id="rId19" Type="http://schemas.openxmlformats.org/officeDocument/2006/relationships/image" Target="../media/image61.png"/><Relationship Id="rId31" Type="http://schemas.openxmlformats.org/officeDocument/2006/relationships/slide" Target="slide26.xml"/><Relationship Id="rId4" Type="http://schemas.openxmlformats.org/officeDocument/2006/relationships/image" Target="../media/image52.jpeg"/><Relationship Id="rId9" Type="http://schemas.openxmlformats.org/officeDocument/2006/relationships/image" Target="../media/image54.jpeg"/><Relationship Id="rId14" Type="http://schemas.openxmlformats.org/officeDocument/2006/relationships/image" Target="../media/image2.jpeg"/><Relationship Id="rId22" Type="http://schemas.openxmlformats.org/officeDocument/2006/relationships/image" Target="../media/image64.jpeg"/><Relationship Id="rId27" Type="http://schemas.openxmlformats.org/officeDocument/2006/relationships/image" Target="../media/image69.png"/><Relationship Id="rId30"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hyperlink" Target="mailto:agctrlswan@gmail.com" TargetMode="External"/><Relationship Id="rId4" Type="http://schemas.openxmlformats.org/officeDocument/2006/relationships/hyperlink" Target="http://www.swan.technolog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687E10EA-7333-094C-9A45-D431F89D0CD8}"/>
              </a:ext>
            </a:extLst>
          </p:cNvPr>
          <p:cNvSpPr>
            <a:spLocks noChangeArrowheads="1"/>
          </p:cNvSpPr>
          <p:nvPr/>
        </p:nvSpPr>
        <p:spPr bwMode="auto">
          <a:xfrm>
            <a:off x="390525" y="4729163"/>
            <a:ext cx="7858125" cy="565150"/>
          </a:xfrm>
          <a:prstGeom prst="rect">
            <a:avLst/>
          </a:prstGeom>
          <a:noFill/>
          <a:ln>
            <a:noFill/>
            <a:headEnd/>
            <a:tailEnd/>
          </a:ln>
          <a:effectLst/>
        </p:spPr>
        <p:style>
          <a:lnRef idx="1">
            <a:schemeClr val="accent4"/>
          </a:lnRef>
          <a:fillRef idx="2">
            <a:schemeClr val="accent4"/>
          </a:fillRef>
          <a:effectRef idx="1">
            <a:schemeClr val="accent4"/>
          </a:effectRef>
          <a:fontRef idx="minor">
            <a:schemeClr val="dk1"/>
          </a:fontRef>
        </p:style>
        <p:txBody>
          <a:bodyPr anchor="ctr">
            <a:spAutoFit/>
          </a:bodyPr>
          <a:lstStyle/>
          <a:p>
            <a:pPr algn="ctr">
              <a:buFontTx/>
              <a:buNone/>
              <a:defRPr/>
            </a:pPr>
            <a:r>
              <a:rPr lang="en-US" sz="1400" dirty="0">
                <a:solidFill>
                  <a:srgbClr val="00B050"/>
                </a:solidFill>
                <a:latin typeface="Calibri" pitchFamily="34" charset="0"/>
              </a:rPr>
              <a:t>European Innovation Partnership on Water</a:t>
            </a:r>
            <a:r>
              <a:rPr lang="it-IT" sz="1400" dirty="0">
                <a:solidFill>
                  <a:srgbClr val="00B050"/>
                </a:solidFill>
                <a:latin typeface="Calibri" pitchFamily="34" charset="0"/>
              </a:rPr>
              <a:t> Action Group </a:t>
            </a:r>
            <a:r>
              <a:rPr lang="en-US" sz="1400" dirty="0">
                <a:solidFill>
                  <a:srgbClr val="00B0F0"/>
                </a:solidFill>
                <a:latin typeface="Calibri" pitchFamily="34" charset="0"/>
              </a:rPr>
              <a:t>CTRL</a:t>
            </a:r>
            <a:r>
              <a:rPr lang="en-US" sz="1400" dirty="0">
                <a:solidFill>
                  <a:srgbClr val="B2D1F1"/>
                </a:solidFill>
                <a:latin typeface="Calibri" pitchFamily="34" charset="0"/>
              </a:rPr>
              <a:t> </a:t>
            </a:r>
            <a:r>
              <a:rPr lang="en-US" sz="1400" dirty="0">
                <a:solidFill>
                  <a:srgbClr val="FF0000"/>
                </a:solidFill>
                <a:latin typeface="Calibri" pitchFamily="34" charset="0"/>
              </a:rPr>
              <a:t>+ </a:t>
            </a:r>
            <a:r>
              <a:rPr lang="en-US" sz="1400" dirty="0">
                <a:solidFill>
                  <a:srgbClr val="00B0F0"/>
                </a:solidFill>
                <a:latin typeface="Calibri" pitchFamily="34" charset="0"/>
              </a:rPr>
              <a:t>SWAN  </a:t>
            </a:r>
            <a:endParaRPr lang="it-IT" sz="1400" dirty="0">
              <a:solidFill>
                <a:srgbClr val="00B0F0"/>
              </a:solidFill>
              <a:latin typeface="Calibri" pitchFamily="34" charset="0"/>
            </a:endParaRPr>
          </a:p>
          <a:p>
            <a:pPr algn="ctr" eaLnBrk="0" hangingPunct="0">
              <a:buFontTx/>
              <a:buNone/>
              <a:defRPr/>
            </a:pPr>
            <a:r>
              <a:rPr lang="en-US" sz="1400" dirty="0">
                <a:solidFill>
                  <a:srgbClr val="00B050"/>
                </a:solidFill>
                <a:latin typeface="Calibri" pitchFamily="34" charset="0"/>
              </a:rPr>
              <a:t>Cloud Technologies &amp; </a:t>
            </a:r>
            <a:r>
              <a:rPr lang="en-US" sz="1400" dirty="0" err="1">
                <a:solidFill>
                  <a:srgbClr val="00B050"/>
                </a:solidFill>
                <a:latin typeface="Calibri" pitchFamily="34" charset="0"/>
              </a:rPr>
              <a:t>ReaL</a:t>
            </a:r>
            <a:r>
              <a:rPr lang="en-US" sz="1400" dirty="0">
                <a:solidFill>
                  <a:srgbClr val="00B050"/>
                </a:solidFill>
                <a:latin typeface="Calibri" pitchFamily="34" charset="0"/>
              </a:rPr>
              <a:t> time monitoring + Smart </a:t>
            </a:r>
            <a:r>
              <a:rPr lang="en-US" sz="1400" dirty="0" err="1">
                <a:solidFill>
                  <a:srgbClr val="00B050"/>
                </a:solidFill>
                <a:latin typeface="Calibri" pitchFamily="34" charset="0"/>
              </a:rPr>
              <a:t>WAter</a:t>
            </a:r>
            <a:r>
              <a:rPr lang="en-US" sz="1400" dirty="0">
                <a:solidFill>
                  <a:srgbClr val="00B050"/>
                </a:solidFill>
                <a:latin typeface="Calibri" pitchFamily="34" charset="0"/>
              </a:rPr>
              <a:t> Network</a:t>
            </a:r>
          </a:p>
        </p:txBody>
      </p:sp>
      <p:cxnSp>
        <p:nvCxnSpPr>
          <p:cNvPr id="17411" name="Connettore 1 15">
            <a:extLst>
              <a:ext uri="{FF2B5EF4-FFF2-40B4-BE49-F238E27FC236}">
                <a16:creationId xmlns:a16="http://schemas.microsoft.com/office/drawing/2014/main" xmlns="" id="{F4DDD9D3-5984-6840-8B7F-418DEAB64269}"/>
              </a:ext>
            </a:extLst>
          </p:cNvPr>
          <p:cNvCxnSpPr>
            <a:cxnSpLocks noChangeShapeType="1"/>
          </p:cNvCxnSpPr>
          <p:nvPr/>
        </p:nvCxnSpPr>
        <p:spPr bwMode="auto">
          <a:xfrm>
            <a:off x="647700" y="3089275"/>
            <a:ext cx="78232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17412" name="CasellaDiTesto 14">
            <a:extLst>
              <a:ext uri="{FF2B5EF4-FFF2-40B4-BE49-F238E27FC236}">
                <a16:creationId xmlns:a16="http://schemas.microsoft.com/office/drawing/2014/main" xmlns="" id="{AD94BDC5-11CF-2840-BECE-60BB56C905B3}"/>
              </a:ext>
            </a:extLst>
          </p:cNvPr>
          <p:cNvSpPr txBox="1">
            <a:spLocks noChangeArrowheads="1"/>
          </p:cNvSpPr>
          <p:nvPr/>
        </p:nvSpPr>
        <p:spPr bwMode="auto">
          <a:xfrm>
            <a:off x="-123825" y="39131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17413" name="CasellaDiTesto 15">
            <a:extLst>
              <a:ext uri="{FF2B5EF4-FFF2-40B4-BE49-F238E27FC236}">
                <a16:creationId xmlns:a16="http://schemas.microsoft.com/office/drawing/2014/main" xmlns="" id="{CAB1A91F-B01C-2E4F-AD47-9AF7C3D03E0D}"/>
              </a:ext>
            </a:extLst>
          </p:cNvPr>
          <p:cNvSpPr txBox="1">
            <a:spLocks noChangeArrowheads="1"/>
          </p:cNvSpPr>
          <p:nvPr/>
        </p:nvSpPr>
        <p:spPr bwMode="auto">
          <a:xfrm>
            <a:off x="-123825" y="4121150"/>
            <a:ext cx="91440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200" i="1">
                <a:solidFill>
                  <a:srgbClr val="404040"/>
                </a:solidFill>
                <a:latin typeface="Calibri" panose="020F0502020204030204" pitchFamily="34" charset="0"/>
              </a:rPr>
              <a:t>CTRL+SWAN</a:t>
            </a:r>
          </a:p>
          <a:p>
            <a:pPr algn="ctr" eaLnBrk="1" hangingPunct="1">
              <a:buFontTx/>
              <a:buNone/>
            </a:pPr>
            <a:r>
              <a:rPr lang="en-US" altLang="it-IT" sz="1400" i="1">
                <a:solidFill>
                  <a:srgbClr val="00B0F0"/>
                </a:solidFill>
                <a:latin typeface="Calibri" panose="020F0502020204030204" pitchFamily="34" charset="0"/>
              </a:rPr>
              <a:t>“Smart Water Network Monitoring using innovative On-line Sensors ”</a:t>
            </a:r>
            <a:endParaRPr lang="it-IT" altLang="it-IT" sz="1400" i="1">
              <a:solidFill>
                <a:srgbClr val="00B0F0"/>
              </a:solidFill>
              <a:latin typeface="Calibri" panose="020F0502020204030204" pitchFamily="34" charset="0"/>
            </a:endParaRPr>
          </a:p>
        </p:txBody>
      </p:sp>
      <p:cxnSp>
        <p:nvCxnSpPr>
          <p:cNvPr id="19" name="Straight Connector 18">
            <a:extLst>
              <a:ext uri="{FF2B5EF4-FFF2-40B4-BE49-F238E27FC236}">
                <a16:creationId xmlns:a16="http://schemas.microsoft.com/office/drawing/2014/main" xmlns="" id="{9D285B36-2328-B048-9915-CE67D30D065C}"/>
              </a:ext>
            </a:extLst>
          </p:cNvPr>
          <p:cNvCxnSpPr/>
          <p:nvPr/>
        </p:nvCxnSpPr>
        <p:spPr bwMode="auto">
          <a:xfrm>
            <a:off x="1843088" y="4670425"/>
            <a:ext cx="5327650" cy="1588"/>
          </a:xfrm>
          <a:prstGeom prst="line">
            <a:avLst/>
          </a:prstGeom>
          <a:ln>
            <a:solidFill>
              <a:schemeClr val="accent2">
                <a:lumMod val="60000"/>
                <a:lumOff val="40000"/>
              </a:schemeClr>
            </a:solidFill>
          </a:ln>
          <a:extLst/>
        </p:spPr>
        <p:style>
          <a:lnRef idx="2">
            <a:schemeClr val="accent4"/>
          </a:lnRef>
          <a:fillRef idx="0">
            <a:schemeClr val="accent4"/>
          </a:fillRef>
          <a:effectRef idx="1">
            <a:schemeClr val="accent4"/>
          </a:effectRef>
          <a:fontRef idx="minor">
            <a:schemeClr val="tx1"/>
          </a:fontRef>
        </p:style>
      </p:cxnSp>
      <p:sp>
        <p:nvSpPr>
          <p:cNvPr id="17415" name="Rettangolo 15">
            <a:extLst>
              <a:ext uri="{FF2B5EF4-FFF2-40B4-BE49-F238E27FC236}">
                <a16:creationId xmlns:a16="http://schemas.microsoft.com/office/drawing/2014/main" xmlns="" id="{39705716-B7FB-4943-AC61-E6B71EAE2792}"/>
              </a:ext>
            </a:extLst>
          </p:cNvPr>
          <p:cNvSpPr>
            <a:spLocks noChangeArrowheads="1"/>
          </p:cNvSpPr>
          <p:nvPr/>
        </p:nvSpPr>
        <p:spPr bwMode="auto">
          <a:xfrm>
            <a:off x="544513" y="6518275"/>
            <a:ext cx="78978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sz="1000" i="1">
                <a:solidFill>
                  <a:srgbClr val="EC1438"/>
                </a:solidFill>
                <a:latin typeface="Calibri" panose="020F0502020204030204" pitchFamily="34" charset="0"/>
              </a:rPr>
              <a:t>1</a:t>
            </a:r>
            <a:r>
              <a:rPr lang="it-IT" altLang="it-IT" sz="1000" i="1">
                <a:solidFill>
                  <a:srgbClr val="404040"/>
                </a:solidFill>
                <a:latin typeface="Calibri" panose="020F0502020204030204" pitchFamily="34" charset="0"/>
              </a:rPr>
              <a:t> Communication person of EIP Ctrl+SWAN and Responsible of  AG Secretariat (Med.Hydro s.r.l., University of Campania L.Vanvitelli, Aversa, Italia)</a:t>
            </a:r>
          </a:p>
        </p:txBody>
      </p:sp>
      <p:pic>
        <p:nvPicPr>
          <p:cNvPr id="17416" name="Immagine 22" descr="home_img.png">
            <a:extLst>
              <a:ext uri="{FF2B5EF4-FFF2-40B4-BE49-F238E27FC236}">
                <a16:creationId xmlns:a16="http://schemas.microsoft.com/office/drawing/2014/main" xmlns="" id="{741CFD76-7956-2D47-BCAC-6D8DFB319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1063" y="1479550"/>
            <a:ext cx="19669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magine 13" descr="ctrl+swan logo1.jpg">
            <a:extLst>
              <a:ext uri="{FF2B5EF4-FFF2-40B4-BE49-F238E27FC236}">
                <a16:creationId xmlns:a16="http://schemas.microsoft.com/office/drawing/2014/main" xmlns="" id="{BFF06A05-23E6-BF4C-94E5-11EF6906D2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8" y="4406900"/>
            <a:ext cx="11699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8" name="Connettore 1 20">
            <a:extLst>
              <a:ext uri="{FF2B5EF4-FFF2-40B4-BE49-F238E27FC236}">
                <a16:creationId xmlns:a16="http://schemas.microsoft.com/office/drawing/2014/main" xmlns="" id="{BEB63210-CC61-CA49-80DE-05006E2C67B7}"/>
              </a:ext>
            </a:extLst>
          </p:cNvPr>
          <p:cNvCxnSpPr>
            <a:cxnSpLocks noChangeShapeType="1"/>
          </p:cNvCxnSpPr>
          <p:nvPr/>
        </p:nvCxnSpPr>
        <p:spPr bwMode="auto">
          <a:xfrm>
            <a:off x="7467600" y="815975"/>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pic>
        <p:nvPicPr>
          <p:cNvPr id="17419" name="Immagine 15" descr="EGU2018.png">
            <a:extLst>
              <a:ext uri="{FF2B5EF4-FFF2-40B4-BE49-F238E27FC236}">
                <a16:creationId xmlns:a16="http://schemas.microsoft.com/office/drawing/2014/main" xmlns="" id="{71F8E17E-BE33-E849-A5C6-7F43632D45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25" y="50800"/>
            <a:ext cx="90487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8">
            <a:extLst>
              <a:ext uri="{FF2B5EF4-FFF2-40B4-BE49-F238E27FC236}">
                <a16:creationId xmlns:a16="http://schemas.microsoft.com/office/drawing/2014/main" xmlns="" id="{D337B911-1439-EB41-9768-00AC4A5131A1}"/>
              </a:ext>
            </a:extLst>
          </p:cNvPr>
          <p:cNvCxnSpPr/>
          <p:nvPr/>
        </p:nvCxnSpPr>
        <p:spPr bwMode="auto">
          <a:xfrm>
            <a:off x="84138" y="6391275"/>
            <a:ext cx="8999537" cy="1588"/>
          </a:xfrm>
          <a:prstGeom prst="line">
            <a:avLst/>
          </a:prstGeom>
          <a:ln w="9525">
            <a:solidFill>
              <a:schemeClr val="accent2">
                <a:lumMod val="60000"/>
                <a:lumOff val="40000"/>
              </a:schemeClr>
            </a:solidFill>
            <a:prstDash val="sysDot"/>
          </a:ln>
          <a:extLst/>
        </p:spPr>
        <p:style>
          <a:lnRef idx="2">
            <a:schemeClr val="accent4"/>
          </a:lnRef>
          <a:fillRef idx="0">
            <a:schemeClr val="accent4"/>
          </a:fillRef>
          <a:effectRef idx="1">
            <a:schemeClr val="accent4"/>
          </a:effectRef>
          <a:fontRef idx="minor">
            <a:schemeClr val="tx1"/>
          </a:fontRef>
        </p:style>
      </p:cxnSp>
      <p:sp>
        <p:nvSpPr>
          <p:cNvPr id="20" name="Rettangolo 19">
            <a:extLst>
              <a:ext uri="{FF2B5EF4-FFF2-40B4-BE49-F238E27FC236}">
                <a16:creationId xmlns:a16="http://schemas.microsoft.com/office/drawing/2014/main" xmlns="" id="{A5A8D9EB-E097-D64F-B5A3-BD6CEE0A43C0}"/>
              </a:ext>
            </a:extLst>
          </p:cNvPr>
          <p:cNvSpPr/>
          <p:nvPr/>
        </p:nvSpPr>
        <p:spPr>
          <a:xfrm>
            <a:off x="71438" y="5453063"/>
            <a:ext cx="9034462" cy="938212"/>
          </a:xfrm>
          <a:prstGeom prst="rect">
            <a:avLst/>
          </a:prstGeom>
        </p:spPr>
        <p:txBody>
          <a:bodyPr>
            <a:spAutoFit/>
          </a:bodyPr>
          <a:lstStyle/>
          <a:p>
            <a:pPr>
              <a:buFontTx/>
              <a:buNone/>
              <a:defRPr/>
            </a:pPr>
            <a:r>
              <a:rPr lang="en-GB" sz="1100" cap="all" dirty="0">
                <a:solidFill>
                  <a:schemeClr val="tx1">
                    <a:lumMod val="75000"/>
                    <a:lumOff val="25000"/>
                  </a:schemeClr>
                </a:solidFill>
                <a:latin typeface="Calibri" pitchFamily="34" charset="0"/>
              </a:rPr>
              <a:t>A. Di Nardo, R. Bernini, S. </a:t>
            </a:r>
            <a:r>
              <a:rPr lang="en-GB" sz="1100" cap="all" dirty="0" err="1">
                <a:solidFill>
                  <a:schemeClr val="tx1">
                    <a:lumMod val="75000"/>
                    <a:lumOff val="25000"/>
                  </a:schemeClr>
                </a:solidFill>
                <a:latin typeface="Calibri" pitchFamily="34" charset="0"/>
              </a:rPr>
              <a:t>Bodini</a:t>
            </a:r>
            <a:r>
              <a:rPr lang="en-GB" sz="1100" cap="all" dirty="0">
                <a:solidFill>
                  <a:schemeClr val="tx1">
                    <a:lumMod val="75000"/>
                    <a:lumOff val="25000"/>
                  </a:schemeClr>
                </a:solidFill>
                <a:latin typeface="Calibri" pitchFamily="34" charset="0"/>
              </a:rPr>
              <a:t>, A. </a:t>
            </a:r>
            <a:r>
              <a:rPr lang="en-GB" sz="1100" cap="all" dirty="0" err="1">
                <a:solidFill>
                  <a:schemeClr val="tx1">
                    <a:lumMod val="75000"/>
                    <a:lumOff val="25000"/>
                  </a:schemeClr>
                </a:solidFill>
                <a:latin typeface="Calibri" pitchFamily="34" charset="0"/>
              </a:rPr>
              <a:t>Cammissa</a:t>
            </a:r>
            <a:r>
              <a:rPr lang="en-GB" sz="1100" cap="all" dirty="0">
                <a:solidFill>
                  <a:schemeClr val="tx1">
                    <a:lumMod val="75000"/>
                    <a:lumOff val="25000"/>
                  </a:schemeClr>
                </a:solidFill>
                <a:latin typeface="Calibri" pitchFamily="34" charset="0"/>
              </a:rPr>
              <a:t>, S. </a:t>
            </a:r>
            <a:r>
              <a:rPr lang="en-GB" sz="1100" cap="all" dirty="0" err="1">
                <a:solidFill>
                  <a:schemeClr val="tx1">
                    <a:lumMod val="75000"/>
                    <a:lumOff val="25000"/>
                  </a:schemeClr>
                </a:solidFill>
                <a:latin typeface="Calibri" pitchFamily="34" charset="0"/>
              </a:rPr>
              <a:t>Capasso</a:t>
            </a:r>
            <a:r>
              <a:rPr lang="en-GB" sz="1100" cap="all" dirty="0">
                <a:solidFill>
                  <a:schemeClr val="tx1">
                    <a:lumMod val="75000"/>
                    <a:lumOff val="25000"/>
                  </a:schemeClr>
                </a:solidFill>
                <a:latin typeface="Calibri" pitchFamily="34" charset="0"/>
              </a:rPr>
              <a:t>, F. </a:t>
            </a:r>
            <a:r>
              <a:rPr lang="en-GB" sz="1100" cap="all" dirty="0" err="1">
                <a:solidFill>
                  <a:schemeClr val="tx1">
                    <a:lumMod val="75000"/>
                    <a:lumOff val="25000"/>
                  </a:schemeClr>
                </a:solidFill>
                <a:latin typeface="Calibri" pitchFamily="34" charset="0"/>
              </a:rPr>
              <a:t>Cascetta</a:t>
            </a:r>
            <a:r>
              <a:rPr lang="en-GB" sz="1100" cap="all" dirty="0">
                <a:solidFill>
                  <a:schemeClr val="tx1">
                    <a:lumMod val="75000"/>
                    <a:lumOff val="25000"/>
                  </a:schemeClr>
                </a:solidFill>
                <a:latin typeface="Calibri" pitchFamily="34" charset="0"/>
              </a:rPr>
              <a:t>, </a:t>
            </a:r>
            <a:r>
              <a:rPr lang="en-GB" sz="1100" cap="all" dirty="0" err="1">
                <a:solidFill>
                  <a:schemeClr val="tx1">
                    <a:lumMod val="75000"/>
                    <a:lumOff val="25000"/>
                  </a:schemeClr>
                </a:solidFill>
                <a:latin typeface="Calibri" pitchFamily="34" charset="0"/>
              </a:rPr>
              <a:t>F.Castaldo</a:t>
            </a:r>
            <a:r>
              <a:rPr lang="en-GB" sz="1100" cap="all" dirty="0">
                <a:solidFill>
                  <a:schemeClr val="tx1">
                    <a:lumMod val="75000"/>
                    <a:lumOff val="25000"/>
                  </a:schemeClr>
                </a:solidFill>
                <a:latin typeface="Calibri" pitchFamily="34" charset="0"/>
              </a:rPr>
              <a:t>, M. </a:t>
            </a:r>
            <a:r>
              <a:rPr lang="en-GB" sz="1100" cap="all" dirty="0" err="1">
                <a:solidFill>
                  <a:schemeClr val="tx1">
                    <a:lumMod val="75000"/>
                    <a:lumOff val="25000"/>
                  </a:schemeClr>
                </a:solidFill>
                <a:latin typeface="Calibri" pitchFamily="34" charset="0"/>
              </a:rPr>
              <a:t>Cocco</a:t>
            </a:r>
            <a:r>
              <a:rPr lang="en-GB" sz="1100" cap="all" dirty="0">
                <a:solidFill>
                  <a:schemeClr val="tx1">
                    <a:lumMod val="75000"/>
                    <a:lumOff val="25000"/>
                  </a:schemeClr>
                </a:solidFill>
                <a:latin typeface="Calibri" pitchFamily="34" charset="0"/>
              </a:rPr>
              <a:t>, P. Cousin, M. </a:t>
            </a:r>
            <a:r>
              <a:rPr lang="en-GB" sz="1100" cap="all" dirty="0" err="1">
                <a:solidFill>
                  <a:schemeClr val="tx1">
                    <a:lumMod val="75000"/>
                    <a:lumOff val="25000"/>
                  </a:schemeClr>
                </a:solidFill>
                <a:latin typeface="Calibri" pitchFamily="34" charset="0"/>
              </a:rPr>
              <a:t>D’Acunto</a:t>
            </a:r>
            <a:r>
              <a:rPr lang="en-GB" sz="1100" cap="all" dirty="0">
                <a:solidFill>
                  <a:schemeClr val="tx1">
                    <a:lumMod val="75000"/>
                    <a:lumOff val="25000"/>
                  </a:schemeClr>
                </a:solidFill>
                <a:latin typeface="Calibri" pitchFamily="34" charset="0"/>
              </a:rPr>
              <a:t>, R. Di Leo, B. Della Ventura,  </a:t>
            </a:r>
            <a:r>
              <a:rPr lang="en-GB" sz="1100" cap="all" dirty="0">
                <a:solidFill>
                  <a:srgbClr val="EC1438"/>
                </a:solidFill>
                <a:latin typeface="Calibri" pitchFamily="34" charset="0"/>
              </a:rPr>
              <a:t>A. Di Mauro</a:t>
            </a:r>
            <a:r>
              <a:rPr lang="en-GB" sz="1100" cap="all" baseline="30000" dirty="0">
                <a:solidFill>
                  <a:srgbClr val="EC1438"/>
                </a:solidFill>
                <a:latin typeface="Calibri" pitchFamily="34" charset="0"/>
              </a:rPr>
              <a:t>1</a:t>
            </a:r>
            <a:r>
              <a:rPr lang="en-GB" sz="1100" cap="all" dirty="0">
                <a:solidFill>
                  <a:schemeClr val="tx1">
                    <a:lumMod val="75000"/>
                    <a:lumOff val="25000"/>
                  </a:schemeClr>
                </a:solidFill>
                <a:latin typeface="Calibri" pitchFamily="34" charset="0"/>
              </a:rPr>
              <a:t>, M. Di </a:t>
            </a:r>
            <a:r>
              <a:rPr lang="en-GB" sz="1100" cap="all" dirty="0" err="1">
                <a:solidFill>
                  <a:schemeClr val="tx1">
                    <a:lumMod val="75000"/>
                    <a:lumOff val="25000"/>
                  </a:schemeClr>
                </a:solidFill>
                <a:latin typeface="Calibri" pitchFamily="34" charset="0"/>
              </a:rPr>
              <a:t>Natale</a:t>
            </a:r>
            <a:r>
              <a:rPr lang="en-GB" sz="1100" cap="all" dirty="0">
                <a:solidFill>
                  <a:schemeClr val="tx1">
                    <a:lumMod val="75000"/>
                    <a:lumOff val="25000"/>
                  </a:schemeClr>
                </a:solidFill>
                <a:latin typeface="Calibri" pitchFamily="34" charset="0"/>
              </a:rPr>
              <a:t>, M. </a:t>
            </a:r>
            <a:r>
              <a:rPr lang="en-GB" sz="1100" cap="all" dirty="0" err="1">
                <a:solidFill>
                  <a:schemeClr val="tx1">
                    <a:lumMod val="75000"/>
                    <a:lumOff val="25000"/>
                  </a:schemeClr>
                </a:solidFill>
                <a:latin typeface="Calibri" pitchFamily="34" charset="0"/>
              </a:rPr>
              <a:t>Doveri</a:t>
            </a:r>
            <a:r>
              <a:rPr lang="en-GB" sz="1100" cap="all" dirty="0">
                <a:solidFill>
                  <a:schemeClr val="tx1">
                    <a:lumMod val="75000"/>
                    <a:lumOff val="25000"/>
                  </a:schemeClr>
                </a:solidFill>
                <a:latin typeface="Calibri" pitchFamily="34" charset="0"/>
              </a:rPr>
              <a:t>, B. El </a:t>
            </a:r>
            <a:r>
              <a:rPr lang="en-GB" sz="1100" cap="all" dirty="0" err="1">
                <a:solidFill>
                  <a:schemeClr val="tx1">
                    <a:lumMod val="75000"/>
                    <a:lumOff val="25000"/>
                  </a:schemeClr>
                </a:solidFill>
                <a:latin typeface="Calibri" pitchFamily="34" charset="0"/>
              </a:rPr>
              <a:t>Mansouri</a:t>
            </a:r>
            <a:r>
              <a:rPr lang="en-GB" sz="1100" cap="all" dirty="0">
                <a:solidFill>
                  <a:schemeClr val="tx1">
                    <a:lumMod val="75000"/>
                    <a:lumOff val="25000"/>
                  </a:schemeClr>
                </a:solidFill>
                <a:latin typeface="Calibri" pitchFamily="34" charset="0"/>
              </a:rPr>
              <a:t>, R. </a:t>
            </a:r>
            <a:r>
              <a:rPr lang="en-GB" sz="1100" cap="all" dirty="0" err="1">
                <a:solidFill>
                  <a:schemeClr val="tx1">
                    <a:lumMod val="75000"/>
                    <a:lumOff val="25000"/>
                  </a:schemeClr>
                </a:solidFill>
                <a:latin typeface="Calibri" pitchFamily="34" charset="0"/>
              </a:rPr>
              <a:t>Germano</a:t>
            </a:r>
            <a:r>
              <a:rPr lang="en-GB" sz="1100" cap="all" dirty="0">
                <a:solidFill>
                  <a:schemeClr val="tx1">
                    <a:lumMod val="75000"/>
                    <a:lumOff val="25000"/>
                  </a:schemeClr>
                </a:solidFill>
                <a:latin typeface="Calibri" pitchFamily="34" charset="0"/>
              </a:rPr>
              <a:t>, N. </a:t>
            </a:r>
            <a:r>
              <a:rPr lang="en-GB" sz="1100" cap="all" dirty="0" err="1">
                <a:solidFill>
                  <a:schemeClr val="tx1">
                    <a:lumMod val="75000"/>
                    <a:lumOff val="25000"/>
                  </a:schemeClr>
                </a:solidFill>
                <a:latin typeface="Calibri" pitchFamily="34" charset="0"/>
              </a:rPr>
              <a:t>Giunta</a:t>
            </a:r>
            <a:r>
              <a:rPr lang="en-GB" sz="1100" cap="all" dirty="0">
                <a:solidFill>
                  <a:schemeClr val="tx1">
                    <a:lumMod val="75000"/>
                    <a:lumOff val="25000"/>
                  </a:schemeClr>
                </a:solidFill>
                <a:latin typeface="Calibri" pitchFamily="34" charset="0"/>
              </a:rPr>
              <a:t>, R. Greco, P. </a:t>
            </a:r>
            <a:r>
              <a:rPr lang="en-GB" sz="1100" cap="all" dirty="0" err="1">
                <a:solidFill>
                  <a:schemeClr val="tx1">
                    <a:lumMod val="75000"/>
                    <a:lumOff val="25000"/>
                  </a:schemeClr>
                </a:solidFill>
                <a:latin typeface="Calibri" pitchFamily="34" charset="0"/>
              </a:rPr>
              <a:t>Iovino</a:t>
            </a:r>
            <a:r>
              <a:rPr lang="en-GB" sz="1100" cap="all" dirty="0">
                <a:solidFill>
                  <a:schemeClr val="tx1">
                    <a:lumMod val="75000"/>
                    <a:lumOff val="25000"/>
                  </a:schemeClr>
                </a:solidFill>
                <a:latin typeface="Calibri" pitchFamily="34" charset="0"/>
              </a:rPr>
              <a:t>, E. </a:t>
            </a:r>
            <a:r>
              <a:rPr lang="en-GB" sz="1100" cap="all" dirty="0" err="1">
                <a:solidFill>
                  <a:schemeClr val="tx1">
                    <a:lumMod val="75000"/>
                    <a:lumOff val="25000"/>
                  </a:schemeClr>
                </a:solidFill>
                <a:latin typeface="Calibri" pitchFamily="34" charset="0"/>
              </a:rPr>
              <a:t>Katsou</a:t>
            </a:r>
            <a:r>
              <a:rPr lang="en-GB" sz="1100" cap="all" dirty="0">
                <a:solidFill>
                  <a:schemeClr val="tx1">
                    <a:lumMod val="75000"/>
                    <a:lumOff val="25000"/>
                  </a:schemeClr>
                </a:solidFill>
                <a:latin typeface="Calibri" pitchFamily="34" charset="0"/>
              </a:rPr>
              <a:t>, R. Koenig, C.S. </a:t>
            </a:r>
            <a:r>
              <a:rPr lang="en-GB" sz="1100" cap="all" dirty="0" err="1">
                <a:solidFill>
                  <a:schemeClr val="tx1">
                    <a:lumMod val="75000"/>
                    <a:lumOff val="25000"/>
                  </a:schemeClr>
                </a:solidFill>
                <a:latin typeface="Calibri" pitchFamily="34" charset="0"/>
              </a:rPr>
              <a:t>Laspidou</a:t>
            </a:r>
            <a:r>
              <a:rPr lang="en-GB" sz="1100" cap="all" dirty="0">
                <a:solidFill>
                  <a:schemeClr val="tx1">
                    <a:lumMod val="75000"/>
                    <a:lumOff val="25000"/>
                  </a:schemeClr>
                </a:solidFill>
                <a:latin typeface="Calibri" pitchFamily="34" charset="0"/>
              </a:rPr>
              <a:t>,</a:t>
            </a:r>
            <a:r>
              <a:rPr lang="en-GB" sz="1100" cap="all" baseline="30000" dirty="0">
                <a:solidFill>
                  <a:schemeClr val="tx1">
                    <a:lumMod val="75000"/>
                    <a:lumOff val="25000"/>
                  </a:schemeClr>
                </a:solidFill>
                <a:latin typeface="Calibri" pitchFamily="34" charset="0"/>
              </a:rPr>
              <a:t> </a:t>
            </a:r>
            <a:r>
              <a:rPr lang="en-GB" sz="1100" cap="all" dirty="0">
                <a:solidFill>
                  <a:schemeClr val="tx1">
                    <a:lumMod val="75000"/>
                    <a:lumOff val="25000"/>
                  </a:schemeClr>
                </a:solidFill>
                <a:latin typeface="Calibri" pitchFamily="34" charset="0"/>
              </a:rPr>
              <a:t>V. </a:t>
            </a:r>
            <a:r>
              <a:rPr lang="en-GB" sz="1100" cap="all" dirty="0" err="1">
                <a:solidFill>
                  <a:schemeClr val="tx1">
                    <a:lumMod val="75000"/>
                    <a:lumOff val="25000"/>
                  </a:schemeClr>
                </a:solidFill>
                <a:latin typeface="Calibri" pitchFamily="34" charset="0"/>
              </a:rPr>
              <a:t>Lisbino</a:t>
            </a:r>
            <a:r>
              <a:rPr lang="en-GB" sz="1100" cap="all" dirty="0">
                <a:solidFill>
                  <a:schemeClr val="tx1">
                    <a:lumMod val="75000"/>
                    <a:lumOff val="25000"/>
                  </a:schemeClr>
                </a:solidFill>
                <a:latin typeface="Calibri" pitchFamily="34" charset="0"/>
              </a:rPr>
              <a:t>, L. </a:t>
            </a:r>
            <a:r>
              <a:rPr lang="en-GB" sz="1100" cap="all" dirty="0" err="1">
                <a:solidFill>
                  <a:schemeClr val="tx1">
                    <a:lumMod val="75000"/>
                    <a:lumOff val="25000"/>
                  </a:schemeClr>
                </a:solidFill>
                <a:latin typeface="Calibri" pitchFamily="34" charset="0"/>
              </a:rPr>
              <a:t>Lupi</a:t>
            </a:r>
            <a:r>
              <a:rPr lang="en-GB" sz="1100" cap="all" dirty="0">
                <a:solidFill>
                  <a:schemeClr val="tx1">
                    <a:lumMod val="75000"/>
                    <a:lumOff val="25000"/>
                  </a:schemeClr>
                </a:solidFill>
                <a:latin typeface="Calibri" pitchFamily="34" charset="0"/>
              </a:rPr>
              <a:t>, M. </a:t>
            </a:r>
            <a:r>
              <a:rPr lang="en-GB" sz="1100" cap="all" dirty="0" err="1">
                <a:solidFill>
                  <a:schemeClr val="tx1">
                    <a:lumMod val="75000"/>
                    <a:lumOff val="25000"/>
                  </a:schemeClr>
                </a:solidFill>
                <a:latin typeface="Calibri" pitchFamily="34" charset="0"/>
              </a:rPr>
              <a:t>Maietta</a:t>
            </a:r>
            <a:r>
              <a:rPr lang="en-GB" sz="1100" cap="all" dirty="0">
                <a:solidFill>
                  <a:schemeClr val="tx1">
                    <a:lumMod val="75000"/>
                    <a:lumOff val="25000"/>
                  </a:schemeClr>
                </a:solidFill>
                <a:latin typeface="Calibri" pitchFamily="34" charset="0"/>
              </a:rPr>
              <a:t>, E. </a:t>
            </a:r>
            <a:r>
              <a:rPr lang="en-GB" sz="1100" cap="all" dirty="0" err="1">
                <a:solidFill>
                  <a:schemeClr val="tx1">
                    <a:lumMod val="75000"/>
                    <a:lumOff val="25000"/>
                  </a:schemeClr>
                </a:solidFill>
                <a:latin typeface="Calibri" pitchFamily="34" charset="0"/>
              </a:rPr>
              <a:t>Martínez</a:t>
            </a:r>
            <a:r>
              <a:rPr lang="en-GB" sz="1100" cap="all" dirty="0">
                <a:solidFill>
                  <a:schemeClr val="tx1">
                    <a:lumMod val="75000"/>
                    <a:lumOff val="25000"/>
                  </a:schemeClr>
                </a:solidFill>
                <a:latin typeface="Calibri" pitchFamily="34" charset="0"/>
              </a:rPr>
              <a:t> </a:t>
            </a:r>
            <a:r>
              <a:rPr lang="en-GB" sz="1100" cap="all" dirty="0" err="1">
                <a:solidFill>
                  <a:schemeClr val="tx1">
                    <a:lumMod val="75000"/>
                    <a:lumOff val="25000"/>
                  </a:schemeClr>
                </a:solidFill>
                <a:latin typeface="Calibri" pitchFamily="34" charset="0"/>
              </a:rPr>
              <a:t>Díaz</a:t>
            </a:r>
            <a:r>
              <a:rPr lang="en-GB" sz="1100" cap="all" dirty="0">
                <a:solidFill>
                  <a:schemeClr val="tx1">
                    <a:lumMod val="75000"/>
                    <a:lumOff val="25000"/>
                  </a:schemeClr>
                </a:solidFill>
                <a:latin typeface="Calibri" pitchFamily="34" charset="0"/>
              </a:rPr>
              <a:t>, D. </a:t>
            </a:r>
            <a:r>
              <a:rPr lang="en-GB" sz="1100" cap="all" dirty="0" err="1">
                <a:solidFill>
                  <a:schemeClr val="tx1">
                    <a:lumMod val="75000"/>
                    <a:lumOff val="25000"/>
                  </a:schemeClr>
                </a:solidFill>
                <a:latin typeface="Calibri" pitchFamily="34" charset="0"/>
              </a:rPr>
              <a:t>Musmarra</a:t>
            </a:r>
            <a:r>
              <a:rPr lang="en-GB" sz="1100" cap="all" dirty="0">
                <a:solidFill>
                  <a:schemeClr val="tx1">
                    <a:lumMod val="75000"/>
                    <a:lumOff val="25000"/>
                  </a:schemeClr>
                </a:solidFill>
                <a:latin typeface="Calibri" pitchFamily="34" charset="0"/>
              </a:rPr>
              <a:t>,</a:t>
            </a:r>
            <a:r>
              <a:rPr lang="en-GB" sz="1100" cap="all" baseline="30000" dirty="0">
                <a:solidFill>
                  <a:schemeClr val="tx1">
                    <a:lumMod val="75000"/>
                    <a:lumOff val="25000"/>
                  </a:schemeClr>
                </a:solidFill>
                <a:latin typeface="Calibri" pitchFamily="34" charset="0"/>
              </a:rPr>
              <a:t> </a:t>
            </a:r>
            <a:r>
              <a:rPr lang="en-GB" sz="1100" cap="all" dirty="0">
                <a:solidFill>
                  <a:schemeClr val="tx1">
                    <a:lumMod val="75000"/>
                    <a:lumOff val="25000"/>
                  </a:schemeClr>
                </a:solidFill>
                <a:latin typeface="Calibri" pitchFamily="34" charset="0"/>
              </a:rPr>
              <a:t>M. </a:t>
            </a:r>
            <a:r>
              <a:rPr lang="en-GB" sz="1100" cap="all" dirty="0" err="1">
                <a:solidFill>
                  <a:schemeClr val="tx1">
                    <a:lumMod val="75000"/>
                    <a:lumOff val="25000"/>
                  </a:schemeClr>
                </a:solidFill>
                <a:latin typeface="Calibri" pitchFamily="34" charset="0"/>
              </a:rPr>
              <a:t>Mussons</a:t>
            </a:r>
            <a:r>
              <a:rPr lang="en-GB" sz="1100" cap="all" dirty="0">
                <a:solidFill>
                  <a:schemeClr val="tx1">
                    <a:lumMod val="75000"/>
                    <a:lumOff val="25000"/>
                  </a:schemeClr>
                </a:solidFill>
                <a:latin typeface="Calibri" pitchFamily="34" charset="0"/>
              </a:rPr>
              <a:t> </a:t>
            </a:r>
            <a:r>
              <a:rPr lang="en-GB" sz="1100" cap="all" dirty="0" err="1">
                <a:solidFill>
                  <a:schemeClr val="tx1">
                    <a:lumMod val="75000"/>
                    <a:lumOff val="25000"/>
                  </a:schemeClr>
                </a:solidFill>
                <a:latin typeface="Calibri" pitchFamily="34" charset="0"/>
              </a:rPr>
              <a:t>Olivella</a:t>
            </a:r>
            <a:r>
              <a:rPr lang="en-GB" sz="1100" cap="all" dirty="0">
                <a:solidFill>
                  <a:schemeClr val="tx1">
                    <a:lumMod val="75000"/>
                    <a:lumOff val="25000"/>
                  </a:schemeClr>
                </a:solidFill>
                <a:latin typeface="Calibri" pitchFamily="34" charset="0"/>
              </a:rPr>
              <a:t>, O. </a:t>
            </a:r>
            <a:r>
              <a:rPr lang="en-GB" sz="1100" cap="all" dirty="0" err="1">
                <a:solidFill>
                  <a:schemeClr val="tx1">
                    <a:lumMod val="75000"/>
                    <a:lumOff val="25000"/>
                  </a:schemeClr>
                </a:solidFill>
                <a:latin typeface="Calibri" pitchFamily="34" charset="0"/>
              </a:rPr>
              <a:t>Paleari</a:t>
            </a:r>
            <a:r>
              <a:rPr lang="en-GB" sz="1100" cap="all" dirty="0">
                <a:solidFill>
                  <a:schemeClr val="tx1">
                    <a:lumMod val="75000"/>
                    <a:lumOff val="25000"/>
                  </a:schemeClr>
                </a:solidFill>
                <a:latin typeface="Calibri" pitchFamily="34" charset="0"/>
              </a:rPr>
              <a:t>, F. Regan, M. J. Rodriguez-Pinzon, J. M. Rodriguez-Varela, L. </a:t>
            </a:r>
            <a:r>
              <a:rPr lang="en-GB" sz="1100" cap="all" dirty="0" err="1">
                <a:solidFill>
                  <a:schemeClr val="tx1">
                    <a:lumMod val="75000"/>
                    <a:lumOff val="25000"/>
                  </a:schemeClr>
                </a:solidFill>
                <a:latin typeface="Calibri" pitchFamily="34" charset="0"/>
              </a:rPr>
              <a:t>Sanfilippo</a:t>
            </a:r>
            <a:r>
              <a:rPr lang="en-GB" sz="1100" cap="all" dirty="0">
                <a:solidFill>
                  <a:schemeClr val="tx1">
                    <a:lumMod val="75000"/>
                    <a:lumOff val="25000"/>
                  </a:schemeClr>
                </a:solidFill>
                <a:latin typeface="Calibri" pitchFamily="34" charset="0"/>
              </a:rPr>
              <a:t>, G.F. Santonastaso, D. </a:t>
            </a:r>
            <a:r>
              <a:rPr lang="en-GB" sz="1100" cap="all" dirty="0" err="1">
                <a:solidFill>
                  <a:schemeClr val="tx1">
                    <a:lumMod val="75000"/>
                    <a:lumOff val="25000"/>
                  </a:schemeClr>
                </a:solidFill>
                <a:latin typeface="Calibri" pitchFamily="34" charset="0"/>
              </a:rPr>
              <a:t>Savic</a:t>
            </a:r>
            <a:r>
              <a:rPr lang="en-GB" sz="1100" cap="all" dirty="0">
                <a:solidFill>
                  <a:schemeClr val="tx1">
                    <a:lumMod val="75000"/>
                    <a:lumOff val="25000"/>
                  </a:schemeClr>
                </a:solidFill>
                <a:latin typeface="Calibri" pitchFamily="34" charset="0"/>
              </a:rPr>
              <a:t>, A. </a:t>
            </a:r>
            <a:r>
              <a:rPr lang="en-GB" sz="1100" cap="all" dirty="0" err="1">
                <a:solidFill>
                  <a:schemeClr val="tx1">
                    <a:lumMod val="75000"/>
                    <a:lumOff val="25000"/>
                  </a:schemeClr>
                </a:solidFill>
                <a:latin typeface="Calibri" pitchFamily="34" charset="0"/>
              </a:rPr>
              <a:t>Scozzari</a:t>
            </a:r>
            <a:r>
              <a:rPr lang="en-GB" sz="1100" cap="all" dirty="0">
                <a:solidFill>
                  <a:schemeClr val="tx1">
                    <a:lumMod val="75000"/>
                    <a:lumOff val="25000"/>
                  </a:schemeClr>
                </a:solidFill>
                <a:latin typeface="Calibri" pitchFamily="34" charset="0"/>
              </a:rPr>
              <a:t>, F. </a:t>
            </a:r>
            <a:r>
              <a:rPr lang="en-GB" sz="1100" cap="all" dirty="0" err="1">
                <a:solidFill>
                  <a:schemeClr val="tx1">
                    <a:lumMod val="75000"/>
                    <a:lumOff val="25000"/>
                  </a:schemeClr>
                </a:solidFill>
                <a:latin typeface="Calibri" pitchFamily="34" charset="0"/>
              </a:rPr>
              <a:t>Soldovieri</a:t>
            </a:r>
            <a:r>
              <a:rPr lang="en-GB" sz="1100" cap="all" dirty="0">
                <a:solidFill>
                  <a:schemeClr val="tx1">
                    <a:lumMod val="75000"/>
                    <a:lumOff val="25000"/>
                  </a:schemeClr>
                </a:solidFill>
                <a:latin typeface="Calibri" pitchFamily="34" charset="0"/>
              </a:rPr>
              <a:t>, F. </a:t>
            </a:r>
            <a:r>
              <a:rPr lang="en-GB" sz="1100" cap="all" dirty="0" err="1">
                <a:solidFill>
                  <a:schemeClr val="tx1">
                    <a:lumMod val="75000"/>
                    <a:lumOff val="25000"/>
                  </a:schemeClr>
                </a:solidFill>
                <a:latin typeface="Calibri" pitchFamily="34" charset="0"/>
              </a:rPr>
              <a:t>Smorra</a:t>
            </a:r>
            <a:r>
              <a:rPr lang="en-GB" sz="1100" cap="all" dirty="0">
                <a:solidFill>
                  <a:schemeClr val="tx1">
                    <a:lumMod val="75000"/>
                    <a:lumOff val="25000"/>
                  </a:schemeClr>
                </a:solidFill>
                <a:latin typeface="Calibri" pitchFamily="34" charset="0"/>
              </a:rPr>
              <a:t>, F.P. </a:t>
            </a:r>
            <a:r>
              <a:rPr lang="en-GB" sz="1100" cap="all" dirty="0" err="1">
                <a:solidFill>
                  <a:schemeClr val="tx1">
                    <a:lumMod val="75000"/>
                    <a:lumOff val="25000"/>
                  </a:schemeClr>
                </a:solidFill>
                <a:latin typeface="Calibri" pitchFamily="34" charset="0"/>
              </a:rPr>
              <a:t>Tuccinardi</a:t>
            </a:r>
            <a:r>
              <a:rPr lang="en-GB" sz="1100" cap="all" dirty="0">
                <a:solidFill>
                  <a:schemeClr val="tx1">
                    <a:lumMod val="75000"/>
                    <a:lumOff val="25000"/>
                  </a:schemeClr>
                </a:solidFill>
                <a:latin typeface="Calibri" pitchFamily="34" charset="0"/>
              </a:rPr>
              <a:t>, V.G. </a:t>
            </a:r>
            <a:r>
              <a:rPr lang="en-GB" sz="1100" cap="all" dirty="0" err="1">
                <a:solidFill>
                  <a:schemeClr val="tx1">
                    <a:lumMod val="75000"/>
                    <a:lumOff val="25000"/>
                  </a:schemeClr>
                </a:solidFill>
                <a:latin typeface="Calibri" pitchFamily="34" charset="0"/>
              </a:rPr>
              <a:t>Tzatchkov</a:t>
            </a:r>
            <a:r>
              <a:rPr lang="en-GB" sz="1100" cap="all" dirty="0">
                <a:solidFill>
                  <a:schemeClr val="tx1">
                    <a:lumMod val="75000"/>
                    <a:lumOff val="25000"/>
                  </a:schemeClr>
                </a:solidFill>
                <a:latin typeface="Calibri" pitchFamily="34" charset="0"/>
              </a:rPr>
              <a:t>, L.S. </a:t>
            </a:r>
            <a:r>
              <a:rPr lang="en-GB" sz="1100" cap="all" dirty="0" err="1">
                <a:solidFill>
                  <a:schemeClr val="tx1">
                    <a:lumMod val="75000"/>
                    <a:lumOff val="25000"/>
                  </a:schemeClr>
                </a:solidFill>
                <a:latin typeface="Calibri" pitchFamily="34" charset="0"/>
              </a:rPr>
              <a:t>Vamvakeridou-Lyroudia</a:t>
            </a:r>
            <a:r>
              <a:rPr lang="en-GB" sz="1100" cap="all" dirty="0">
                <a:solidFill>
                  <a:schemeClr val="tx1">
                    <a:lumMod val="75000"/>
                    <a:lumOff val="25000"/>
                  </a:schemeClr>
                </a:solidFill>
                <a:latin typeface="Calibri" pitchFamily="34" charset="0"/>
              </a:rPr>
              <a:t>, M. Van Rijn, R. </a:t>
            </a:r>
            <a:r>
              <a:rPr lang="en-GB" sz="1100" cap="all" dirty="0" err="1">
                <a:solidFill>
                  <a:schemeClr val="tx1">
                    <a:lumMod val="75000"/>
                    <a:lumOff val="25000"/>
                  </a:schemeClr>
                </a:solidFill>
                <a:latin typeface="Calibri" pitchFamily="34" charset="0"/>
              </a:rPr>
              <a:t>Velotta</a:t>
            </a:r>
            <a:r>
              <a:rPr lang="en-GB" sz="1100" cap="all" dirty="0">
                <a:solidFill>
                  <a:schemeClr val="tx1">
                    <a:lumMod val="75000"/>
                    <a:lumOff val="25000"/>
                  </a:schemeClr>
                </a:solidFill>
                <a:latin typeface="Calibri" pitchFamily="34" charset="0"/>
              </a:rPr>
              <a:t>, S. </a:t>
            </a:r>
            <a:r>
              <a:rPr lang="en-GB" sz="1100" cap="all" dirty="0" err="1">
                <a:solidFill>
                  <a:schemeClr val="tx1">
                    <a:lumMod val="75000"/>
                    <a:lumOff val="25000"/>
                  </a:schemeClr>
                </a:solidFill>
                <a:latin typeface="Calibri" pitchFamily="34" charset="0"/>
              </a:rPr>
              <a:t>Venticinque</a:t>
            </a:r>
            <a:r>
              <a:rPr lang="en-GB" sz="1100" cap="all" dirty="0">
                <a:solidFill>
                  <a:schemeClr val="tx1">
                    <a:lumMod val="75000"/>
                    <a:lumOff val="25000"/>
                  </a:schemeClr>
                </a:solidFill>
                <a:latin typeface="Calibri" pitchFamily="34" charset="0"/>
              </a:rPr>
              <a:t>,</a:t>
            </a:r>
            <a:r>
              <a:rPr lang="en-GB" sz="1100" dirty="0">
                <a:solidFill>
                  <a:schemeClr val="tx1">
                    <a:lumMod val="75000"/>
                    <a:lumOff val="25000"/>
                  </a:schemeClr>
                </a:solidFill>
                <a:latin typeface="Calibri" pitchFamily="34" charset="0"/>
              </a:rPr>
              <a:t> </a:t>
            </a:r>
            <a:r>
              <a:rPr lang="en-GB" sz="1100" cap="all" dirty="0">
                <a:solidFill>
                  <a:schemeClr val="tx1">
                    <a:lumMod val="75000"/>
                    <a:lumOff val="25000"/>
                  </a:schemeClr>
                </a:solidFill>
                <a:latin typeface="Calibri" pitchFamily="34" charset="0"/>
              </a:rPr>
              <a:t>H. </a:t>
            </a:r>
            <a:r>
              <a:rPr lang="en-GB" sz="1100" cap="all" dirty="0" err="1">
                <a:solidFill>
                  <a:schemeClr val="tx1">
                    <a:lumMod val="75000"/>
                    <a:lumOff val="25000"/>
                  </a:schemeClr>
                </a:solidFill>
                <a:latin typeface="Calibri" pitchFamily="34" charset="0"/>
              </a:rPr>
              <a:t>Wouters</a:t>
            </a:r>
            <a:endParaRPr lang="it-IT" sz="1100" dirty="0">
              <a:solidFill>
                <a:schemeClr val="tx1">
                  <a:lumMod val="75000"/>
                  <a:lumOff val="25000"/>
                </a:schemeClr>
              </a:solidFill>
              <a:latin typeface="Calibri" pitchFamily="34" charset="0"/>
            </a:endParaRPr>
          </a:p>
        </p:txBody>
      </p:sp>
      <p:cxnSp>
        <p:nvCxnSpPr>
          <p:cNvPr id="21" name="Straight Connector 18">
            <a:extLst>
              <a:ext uri="{FF2B5EF4-FFF2-40B4-BE49-F238E27FC236}">
                <a16:creationId xmlns:a16="http://schemas.microsoft.com/office/drawing/2014/main" xmlns="" id="{1C96225F-826B-8740-B7EB-743CD09AF5C3}"/>
              </a:ext>
            </a:extLst>
          </p:cNvPr>
          <p:cNvCxnSpPr/>
          <p:nvPr/>
        </p:nvCxnSpPr>
        <p:spPr bwMode="auto">
          <a:xfrm>
            <a:off x="74613" y="5391150"/>
            <a:ext cx="8999537" cy="1588"/>
          </a:xfrm>
          <a:prstGeom prst="line">
            <a:avLst/>
          </a:prstGeom>
          <a:ln w="9525">
            <a:solidFill>
              <a:schemeClr val="accent2">
                <a:lumMod val="60000"/>
                <a:lumOff val="40000"/>
              </a:schemeClr>
            </a:solidFill>
            <a:prstDash val="sysDot"/>
          </a:ln>
          <a:extLst/>
        </p:spPr>
        <p:style>
          <a:lnRef idx="2">
            <a:schemeClr val="accent4"/>
          </a:lnRef>
          <a:fillRef idx="0">
            <a:schemeClr val="accent4"/>
          </a:fillRef>
          <a:effectRef idx="1">
            <a:schemeClr val="accent4"/>
          </a:effectRef>
          <a:fontRef idx="minor">
            <a:schemeClr val="tx1"/>
          </a:fontRef>
        </p:style>
      </p:cxnSp>
      <p:pic>
        <p:nvPicPr>
          <p:cNvPr id="17423" name="Immagine 25" descr="logo_Luigi-Vanvitelli.png">
            <a:extLst>
              <a:ext uri="{FF2B5EF4-FFF2-40B4-BE49-F238E27FC236}">
                <a16:creationId xmlns:a16="http://schemas.microsoft.com/office/drawing/2014/main" xmlns="" id="{2E4FBA89-F11E-2142-857D-1FE8C2B351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9338" y="4502150"/>
            <a:ext cx="18176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Freccia a destra 8">
            <a:hlinkClick r:id="rId7" action="ppaction://hlinksldjump"/>
            <a:extLst>
              <a:ext uri="{FF2B5EF4-FFF2-40B4-BE49-F238E27FC236}">
                <a16:creationId xmlns:a16="http://schemas.microsoft.com/office/drawing/2014/main" xmlns="" id="{0EB359C1-36A7-8E4B-82FD-D6291D7FA064}"/>
              </a:ext>
            </a:extLst>
          </p:cNvPr>
          <p:cNvSpPr>
            <a:spLocks noChangeArrowheads="1"/>
          </p:cNvSpPr>
          <p:nvPr/>
        </p:nvSpPr>
        <p:spPr bwMode="auto">
          <a:xfrm>
            <a:off x="8110538" y="2819400"/>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17" name="Textfeld 14">
            <a:extLst>
              <a:ext uri="{FF2B5EF4-FFF2-40B4-BE49-F238E27FC236}">
                <a16:creationId xmlns:a16="http://schemas.microsoft.com/office/drawing/2014/main" xmlns="" id="{C12799A3-926F-F742-9261-6D799202D847}"/>
              </a:ext>
            </a:extLst>
          </p:cNvPr>
          <p:cNvSpPr txBox="1"/>
          <p:nvPr/>
        </p:nvSpPr>
        <p:spPr>
          <a:xfrm>
            <a:off x="5943600" y="1866900"/>
            <a:ext cx="3048000" cy="720725"/>
          </a:xfrm>
          <a:prstGeom prst="rect">
            <a:avLst/>
          </a:prstGeom>
          <a:noFill/>
        </p:spPr>
        <p:txBody>
          <a:bodyPr>
            <a:spAutoFit/>
          </a:bodyPr>
          <a:lstStyle/>
          <a:p>
            <a:pPr>
              <a:buFontTx/>
              <a:buNone/>
              <a:defRPr/>
            </a:pPr>
            <a:r>
              <a:rPr lang="de-AT" sz="1200" dirty="0">
                <a:solidFill>
                  <a:schemeClr val="accent2">
                    <a:lumMod val="75000"/>
                  </a:schemeClr>
                </a:solidFill>
                <a:latin typeface="Calibri" pitchFamily="34" charset="0"/>
              </a:rPr>
              <a:t>Navigation</a:t>
            </a:r>
          </a:p>
          <a:p>
            <a:pPr marL="285750" indent="-285750">
              <a:buFontTx/>
              <a:buNone/>
              <a:defRPr/>
            </a:pPr>
            <a:r>
              <a:rPr lang="de-AT" sz="1200" dirty="0">
                <a:latin typeface="Calibri" pitchFamily="34" charset="0"/>
              </a:rPr>
              <a:t>Click </a:t>
            </a:r>
            <a:r>
              <a:rPr lang="de-AT" sz="1200" dirty="0" err="1">
                <a:latin typeface="Calibri" pitchFamily="34" charset="0"/>
              </a:rPr>
              <a:t>embossed</a:t>
            </a:r>
            <a:r>
              <a:rPr lang="de-AT" sz="1200" dirty="0">
                <a:latin typeface="Calibri" pitchFamily="34" charset="0"/>
              </a:rPr>
              <a:t> </a:t>
            </a:r>
            <a:r>
              <a:rPr lang="de-AT" sz="1200" dirty="0" err="1">
                <a:latin typeface="Calibri" pitchFamily="34" charset="0"/>
              </a:rPr>
              <a:t>images</a:t>
            </a:r>
            <a:r>
              <a:rPr lang="de-AT" sz="1200" dirty="0">
                <a:latin typeface="Calibri" pitchFamily="34" charset="0"/>
              </a:rPr>
              <a:t> </a:t>
            </a:r>
            <a:r>
              <a:rPr lang="de-AT" sz="1200" dirty="0" err="1">
                <a:latin typeface="Calibri" pitchFamily="34" charset="0"/>
              </a:rPr>
              <a:t>for</a:t>
            </a:r>
            <a:r>
              <a:rPr lang="de-AT" sz="1200" dirty="0">
                <a:latin typeface="Calibri" pitchFamily="34" charset="0"/>
              </a:rPr>
              <a:t> </a:t>
            </a:r>
            <a:r>
              <a:rPr lang="de-AT" sz="1200" dirty="0" err="1">
                <a:latin typeface="Calibri" pitchFamily="34" charset="0"/>
              </a:rPr>
              <a:t>more</a:t>
            </a:r>
            <a:r>
              <a:rPr lang="de-AT" sz="1200" dirty="0">
                <a:latin typeface="Calibri" pitchFamily="34" charset="0"/>
              </a:rPr>
              <a:t> </a:t>
            </a:r>
            <a:r>
              <a:rPr lang="de-AT" sz="1200" dirty="0" err="1">
                <a:latin typeface="Calibri" pitchFamily="34" charset="0"/>
              </a:rPr>
              <a:t>information</a:t>
            </a:r>
            <a:endParaRPr lang="de-AT" sz="1200" dirty="0">
              <a:latin typeface="Calibri" pitchFamily="34" charset="0"/>
            </a:endParaRPr>
          </a:p>
          <a:p>
            <a:pPr marL="285750" indent="-285750">
              <a:buFontTx/>
              <a:buNone/>
              <a:defRPr/>
            </a:pPr>
            <a:r>
              <a:rPr lang="de-AT" sz="1200" dirty="0">
                <a:latin typeface="Calibri" pitchFamily="34" charset="0"/>
              </a:rPr>
              <a:t>Click on </a:t>
            </a:r>
            <a:r>
              <a:rPr lang="de-AT" sz="1200" dirty="0" err="1">
                <a:latin typeface="Calibri" pitchFamily="34" charset="0"/>
              </a:rPr>
              <a:t>the</a:t>
            </a:r>
            <a:r>
              <a:rPr lang="de-AT" sz="1200" dirty="0">
                <a:latin typeface="Calibri" pitchFamily="34" charset="0"/>
              </a:rPr>
              <a:t> </a:t>
            </a:r>
            <a:r>
              <a:rPr lang="de-AT" sz="1200" dirty="0" err="1">
                <a:latin typeface="Calibri" pitchFamily="34" charset="0"/>
              </a:rPr>
              <a:t>arrows</a:t>
            </a:r>
            <a:r>
              <a:rPr lang="de-AT" sz="1200" dirty="0">
                <a:latin typeface="Calibri" pitchFamily="34" charset="0"/>
              </a:rPr>
              <a:t> </a:t>
            </a:r>
            <a:r>
              <a:rPr lang="de-AT" sz="1200" dirty="0" err="1">
                <a:latin typeface="Calibri" pitchFamily="34" charset="0"/>
              </a:rPr>
              <a:t>to</a:t>
            </a:r>
            <a:r>
              <a:rPr lang="de-AT" sz="1200" dirty="0">
                <a:latin typeface="Calibri" pitchFamily="34" charset="0"/>
              </a:rPr>
              <a:t> </a:t>
            </a:r>
            <a:r>
              <a:rPr lang="de-AT" sz="1200" dirty="0" err="1">
                <a:latin typeface="Calibri" pitchFamily="34" charset="0"/>
              </a:rPr>
              <a:t>move</a:t>
            </a:r>
            <a:r>
              <a:rPr lang="de-AT" sz="1200" dirty="0">
                <a:latin typeface="Calibri" pitchFamily="34" charset="0"/>
              </a:rPr>
              <a:t> on </a:t>
            </a:r>
            <a:r>
              <a:rPr lang="de-AT" sz="1200" dirty="0" err="1">
                <a:latin typeface="Calibri" pitchFamily="34" charset="0"/>
              </a:rPr>
              <a:t>and</a:t>
            </a:r>
            <a:r>
              <a:rPr lang="de-AT" sz="1200" dirty="0">
                <a:latin typeface="Calibri" pitchFamily="34" charset="0"/>
              </a:rPr>
              <a:t> back</a:t>
            </a:r>
          </a:p>
        </p:txBody>
      </p:sp>
      <p:sp>
        <p:nvSpPr>
          <p:cNvPr id="22" name="Textfeld 14">
            <a:extLst>
              <a:ext uri="{FF2B5EF4-FFF2-40B4-BE49-F238E27FC236}">
                <a16:creationId xmlns:a16="http://schemas.microsoft.com/office/drawing/2014/main" xmlns="" id="{E04C47A1-80BA-7A49-8A9E-131CF83D7D81}"/>
              </a:ext>
            </a:extLst>
          </p:cNvPr>
          <p:cNvSpPr txBox="1"/>
          <p:nvPr/>
        </p:nvSpPr>
        <p:spPr>
          <a:xfrm>
            <a:off x="6965950" y="2951163"/>
            <a:ext cx="1144588" cy="276225"/>
          </a:xfrm>
          <a:prstGeom prst="rect">
            <a:avLst/>
          </a:prstGeom>
          <a:noFill/>
        </p:spPr>
        <p:txBody>
          <a:bodyPr>
            <a:spAutoFit/>
          </a:bodyPr>
          <a:lstStyle/>
          <a:p>
            <a:pPr>
              <a:buFontTx/>
              <a:buNone/>
              <a:defRPr/>
            </a:pPr>
            <a:r>
              <a:rPr lang="de-AT" sz="1200" dirty="0">
                <a:solidFill>
                  <a:schemeClr val="accent2">
                    <a:lumMod val="75000"/>
                  </a:schemeClr>
                </a:solidFill>
                <a:latin typeface="Calibri" pitchFamily="34" charset="0"/>
              </a:rPr>
              <a:t>LET‘S START</a:t>
            </a:r>
          </a:p>
        </p:txBody>
      </p:sp>
      <p:sp>
        <p:nvSpPr>
          <p:cNvPr id="4" name="Ovale 3"/>
          <p:cNvSpPr/>
          <p:nvPr/>
        </p:nvSpPr>
        <p:spPr bwMode="auto">
          <a:xfrm>
            <a:off x="647700" y="2306320"/>
            <a:ext cx="1546860" cy="921068"/>
          </a:xfrm>
          <a:prstGeom prst="ellipse">
            <a:avLst/>
          </a:prstGeom>
          <a:ln>
            <a:solidFill>
              <a:srgbClr val="00B0F0"/>
            </a:solidFill>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509588" marR="0" indent="-509588" algn="just" defTabSz="873125" rtl="0" eaLnBrk="1" fontAlgn="base" latinLnBrk="0" hangingPunct="1">
              <a:lnSpc>
                <a:spcPct val="100000"/>
              </a:lnSpc>
              <a:spcBef>
                <a:spcPct val="20000"/>
              </a:spcBef>
              <a:spcAft>
                <a:spcPct val="0"/>
              </a:spcAft>
              <a:buClrTx/>
              <a:buSzTx/>
              <a:buFontTx/>
              <a:buAutoNum type="arabicPeriod" startAt="2"/>
              <a:tabLst>
                <a:tab pos="773113" algn="l"/>
              </a:tabLst>
            </a:pPr>
            <a:endParaRPr kumimoji="0" lang="it-IT" sz="1300" b="1" i="0" u="none" strike="noStrike" cap="none" normalizeH="0" baseline="0">
              <a:ln>
                <a:noFill/>
              </a:ln>
              <a:solidFill>
                <a:srgbClr val="000000"/>
              </a:solidFill>
              <a:effectLst/>
              <a:latin typeface="Tahoma" charset="0"/>
              <a:ea typeface="ＭＳ Ｐゴシック" charset="0"/>
              <a:cs typeface="Times New Roman" charset="0"/>
            </a:endParaRPr>
          </a:p>
        </p:txBody>
      </p:sp>
      <p:sp>
        <p:nvSpPr>
          <p:cNvPr id="5" name="CasellaDiTesto 4">
            <a:hlinkClick r:id="rId8" action="ppaction://hlinksldjump"/>
          </p:cNvPr>
          <p:cNvSpPr txBox="1"/>
          <p:nvPr/>
        </p:nvSpPr>
        <p:spPr>
          <a:xfrm>
            <a:off x="808275" y="2620660"/>
            <a:ext cx="1225709" cy="338554"/>
          </a:xfrm>
          <a:prstGeom prst="rect">
            <a:avLst/>
          </a:prstGeom>
          <a:noFill/>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buNone/>
            </a:pPr>
            <a:r>
              <a:rPr lang="it-IT" sz="1600" dirty="0" smtClean="0">
                <a:ln w="50800"/>
                <a:solidFill>
                  <a:schemeClr val="bg1">
                    <a:shade val="50000"/>
                  </a:schemeClr>
                </a:solidFill>
                <a:latin typeface="Calibri" pitchFamily="34" charset="0"/>
              </a:rPr>
              <a:t>ABSTRACT</a:t>
            </a:r>
            <a:endParaRPr lang="it-IT" sz="1600" dirty="0">
              <a:ln w="50800"/>
              <a:solidFill>
                <a:schemeClr val="bg1">
                  <a:shade val="50000"/>
                </a:schemeClr>
              </a:solidFill>
              <a:latin typeface="Calibri" pitchFamily="34" charset="0"/>
            </a:endParaRPr>
          </a:p>
        </p:txBody>
      </p:sp>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4">
            <a:extLst>
              <a:ext uri="{FF2B5EF4-FFF2-40B4-BE49-F238E27FC236}">
                <a16:creationId xmlns:a16="http://schemas.microsoft.com/office/drawing/2014/main" xmlns="" id="{A723BFE7-FCCD-8E47-96D7-F49B14B0396F}"/>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8F37706A-8A5A-024C-994B-37DFA1E35D13}"/>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777FC9E4-1DA3-3345-B484-30FDF9A815AD}"/>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26629" name="Picture 2" descr="Risultati immagini per egu 2018">
            <a:extLst>
              <a:ext uri="{FF2B5EF4-FFF2-40B4-BE49-F238E27FC236}">
                <a16:creationId xmlns:a16="http://schemas.microsoft.com/office/drawing/2014/main" xmlns="" id="{D65F2CBB-358B-904C-B462-F935074FE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Immagine 13" descr="ctrl+swan logo1.jpg">
            <a:extLst>
              <a:ext uri="{FF2B5EF4-FFF2-40B4-BE49-F238E27FC236}">
                <a16:creationId xmlns:a16="http://schemas.microsoft.com/office/drawing/2014/main" xmlns="" id="{503F7472-E07B-6444-BC42-D799DC44DA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Immagine 10" descr="logo_Luigi-Vanvitelli.png">
            <a:extLst>
              <a:ext uri="{FF2B5EF4-FFF2-40B4-BE49-F238E27FC236}">
                <a16:creationId xmlns:a16="http://schemas.microsoft.com/office/drawing/2014/main" xmlns="" id="{77A61C85-CC09-2F43-B568-CF22B70C3A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CasellaDiTesto 11">
            <a:extLst>
              <a:ext uri="{FF2B5EF4-FFF2-40B4-BE49-F238E27FC236}">
                <a16:creationId xmlns:a16="http://schemas.microsoft.com/office/drawing/2014/main" xmlns="" id="{F2A736D9-54AA-E846-BFD4-A27014558F68}"/>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29708" name="Rectangle 12">
            <a:extLst>
              <a:ext uri="{FF2B5EF4-FFF2-40B4-BE49-F238E27FC236}">
                <a16:creationId xmlns:a16="http://schemas.microsoft.com/office/drawing/2014/main" xmlns="" id="{C62821CB-FBA1-B447-BEA9-CEC0893DBBF8}"/>
              </a:ext>
            </a:extLst>
          </p:cNvPr>
          <p:cNvSpPr>
            <a:spLocks noChangeArrowheads="1"/>
          </p:cNvSpPr>
          <p:nvPr/>
        </p:nvSpPr>
        <p:spPr bwMode="auto">
          <a:xfrm>
            <a:off x="317500" y="504825"/>
            <a:ext cx="8362950" cy="5314950"/>
          </a:xfrm>
          <a:prstGeom prst="rect">
            <a:avLst/>
          </a:prstGeom>
          <a:noFill/>
          <a:ln w="9525" cap="flat" cmpd="sng" algn="ctr">
            <a:noFill/>
            <a:prstDash val="solid"/>
            <a:miter lim="800000"/>
            <a:headEnd/>
            <a:tailEnd/>
          </a:ln>
          <a:effectLst/>
        </p:spPr>
        <p:txBody>
          <a:bodyPr anchor="ctr">
            <a:spAutoFit/>
          </a:bodyPr>
          <a:lstStyle/>
          <a:p>
            <a:pPr eaLnBrk="0" hangingPunct="0">
              <a:lnSpc>
                <a:spcPct val="150000"/>
              </a:lnSpc>
              <a:buFontTx/>
              <a:buNone/>
              <a:defRPr/>
            </a:pPr>
            <a:r>
              <a:rPr lang="en-US" dirty="0">
                <a:latin typeface="Calibri" pitchFamily="34" charset="0"/>
                <a:cs typeface="Times New Roman" pitchFamily="18" charset="0"/>
              </a:rPr>
              <a:t>Starting from the classification of online water quality monitoring system provided by </a:t>
            </a:r>
            <a:r>
              <a:rPr lang="en-GB" dirty="0">
                <a:latin typeface="Calibri" pitchFamily="34" charset="0"/>
                <a:cs typeface="Times New Roman" pitchFamily="18" charset="0"/>
              </a:rPr>
              <a:t>Lee et al. 2012, it is possible to define three levels of importance for water quality parameters: </a:t>
            </a:r>
          </a:p>
          <a:p>
            <a:pPr eaLnBrk="0" hangingPunct="0">
              <a:lnSpc>
                <a:spcPct val="150000"/>
              </a:lnSpc>
              <a:buFontTx/>
              <a:buNone/>
              <a:defRPr/>
            </a:pPr>
            <a:endParaRPr lang="en-GB" dirty="0">
              <a:latin typeface="Calibri" pitchFamily="34" charset="0"/>
              <a:cs typeface="Times New Roman" pitchFamily="18" charset="0"/>
            </a:endParaRPr>
          </a:p>
          <a:p>
            <a:pPr eaLnBrk="0" hangingPunct="0">
              <a:lnSpc>
                <a:spcPct val="150000"/>
              </a:lnSpc>
              <a:buFontTx/>
              <a:buNone/>
              <a:defRPr/>
            </a:pPr>
            <a:endParaRPr lang="en-GB" dirty="0">
              <a:latin typeface="Calibri" pitchFamily="34" charset="0"/>
              <a:cs typeface="Times New Roman" pitchFamily="18" charset="0"/>
            </a:endParaRPr>
          </a:p>
          <a:p>
            <a:pPr eaLnBrk="0" hangingPunct="0">
              <a:lnSpc>
                <a:spcPct val="150000"/>
              </a:lnSpc>
              <a:buFontTx/>
              <a:buNone/>
              <a:defRPr/>
            </a:pPr>
            <a:r>
              <a:rPr lang="en-GB" dirty="0">
                <a:latin typeface="Calibri" pitchFamily="34" charset="0"/>
                <a:cs typeface="Times New Roman" pitchFamily="18" charset="0"/>
              </a:rPr>
              <a:t>based on two main points: </a:t>
            </a:r>
          </a:p>
          <a:p>
            <a:pPr eaLnBrk="0" hangingPunct="0">
              <a:lnSpc>
                <a:spcPct val="150000"/>
              </a:lnSpc>
              <a:spcBef>
                <a:spcPct val="0"/>
              </a:spcBef>
              <a:buClr>
                <a:schemeClr val="accent2">
                  <a:lumMod val="75000"/>
                </a:schemeClr>
              </a:buClr>
              <a:buFont typeface="Wingdings" pitchFamily="2" charset="2"/>
              <a:buChar char="Ø"/>
              <a:defRPr/>
            </a:pPr>
            <a:r>
              <a:rPr lang="it-IT" dirty="0">
                <a:latin typeface="Calibri" pitchFamily="34" charset="0"/>
              </a:rPr>
              <a:t> </a:t>
            </a:r>
            <a:r>
              <a:rPr lang="en-GB" dirty="0">
                <a:latin typeface="Calibri" pitchFamily="34" charset="0"/>
                <a:cs typeface="Times New Roman" pitchFamily="18" charset="0"/>
              </a:rPr>
              <a:t>T</a:t>
            </a:r>
            <a:r>
              <a:rPr lang="en-US" dirty="0">
                <a:latin typeface="Calibri" pitchFamily="34" charset="0"/>
                <a:cs typeface="Times New Roman" pitchFamily="18" charset="0"/>
              </a:rPr>
              <a:t>he practicality of the parameters for online monitoring, i.e., if the parameter has large applications or not, if use of reagent is needed or not, the cost for maintenance, etc.; </a:t>
            </a:r>
          </a:p>
          <a:p>
            <a:pPr eaLnBrk="0" hangingPunct="0">
              <a:lnSpc>
                <a:spcPct val="150000"/>
              </a:lnSpc>
              <a:spcBef>
                <a:spcPct val="0"/>
              </a:spcBef>
              <a:buClr>
                <a:schemeClr val="accent2">
                  <a:lumMod val="75000"/>
                </a:schemeClr>
              </a:buClr>
              <a:buFont typeface="Wingdings" pitchFamily="2" charset="2"/>
              <a:buChar char="Ø"/>
              <a:defRPr/>
            </a:pPr>
            <a:r>
              <a:rPr lang="en-US" dirty="0">
                <a:latin typeface="Calibri" pitchFamily="34" charset="0"/>
                <a:cs typeface="Times New Roman" pitchFamily="18" charset="0"/>
              </a:rPr>
              <a:t> The parameter indications, e.g., if the parameter represents a contaminant with toxicological relevance, or if the contaminant is related to potential health problems, such as nitrates, etc. </a:t>
            </a:r>
          </a:p>
          <a:p>
            <a:pPr eaLnBrk="0" hangingPunct="0">
              <a:lnSpc>
                <a:spcPct val="150000"/>
              </a:lnSpc>
              <a:spcBef>
                <a:spcPct val="0"/>
              </a:spcBef>
              <a:buClr>
                <a:schemeClr val="accent2">
                  <a:lumMod val="75000"/>
                </a:schemeClr>
              </a:buClr>
              <a:buFontTx/>
              <a:buNone/>
              <a:defRPr/>
            </a:pPr>
            <a:endParaRPr lang="it-IT" dirty="0">
              <a:latin typeface="Calibri" pitchFamily="34" charset="0"/>
            </a:endParaRPr>
          </a:p>
          <a:p>
            <a:pPr eaLnBrk="0" hangingPunct="0">
              <a:lnSpc>
                <a:spcPct val="150000"/>
              </a:lnSpc>
              <a:spcBef>
                <a:spcPct val="0"/>
              </a:spcBef>
              <a:buFontTx/>
              <a:buNone/>
              <a:defRPr/>
            </a:pPr>
            <a:r>
              <a:rPr lang="en-US" dirty="0">
                <a:latin typeface="Calibri" pitchFamily="34" charset="0"/>
                <a:cs typeface="Times New Roman" pitchFamily="18" charset="0"/>
              </a:rPr>
              <a:t>THESE LEVELS WERE APPLIED TO THE SELECTION OF SUITABLE SENSORS BY FOLLOWING THREE MAIN CRITERIA:</a:t>
            </a:r>
            <a:endParaRPr lang="it-IT" dirty="0">
              <a:latin typeface="Calibri" pitchFamily="34" charset="0"/>
            </a:endParaRPr>
          </a:p>
          <a:p>
            <a:pPr eaLnBrk="0" hangingPunct="0">
              <a:lnSpc>
                <a:spcPct val="150000"/>
              </a:lnSpc>
              <a:spcBef>
                <a:spcPct val="0"/>
              </a:spcBef>
              <a:buClr>
                <a:srgbClr val="00B0F0"/>
              </a:buClr>
              <a:buFont typeface="Wingdings" pitchFamily="2" charset="2"/>
              <a:buChar char="Ø"/>
              <a:defRPr/>
            </a:pPr>
            <a:r>
              <a:rPr lang="en-US" dirty="0">
                <a:latin typeface="Calibri" pitchFamily="34" charset="0"/>
                <a:cs typeface="Times New Roman" pitchFamily="18" charset="0"/>
              </a:rPr>
              <a:t> the sensors must detect/measure water quality indicators without the use of chemical reagents; </a:t>
            </a:r>
            <a:endParaRPr lang="it-IT" dirty="0">
              <a:latin typeface="Calibri" pitchFamily="34" charset="0"/>
            </a:endParaRPr>
          </a:p>
          <a:p>
            <a:pPr eaLnBrk="0" hangingPunct="0">
              <a:lnSpc>
                <a:spcPct val="150000"/>
              </a:lnSpc>
              <a:spcBef>
                <a:spcPct val="0"/>
              </a:spcBef>
              <a:buClr>
                <a:srgbClr val="00B0F0"/>
              </a:buClr>
              <a:buFont typeface="Wingdings" pitchFamily="2" charset="2"/>
              <a:buChar char="Ø"/>
              <a:defRPr/>
            </a:pPr>
            <a:r>
              <a:rPr lang="en-US" dirty="0">
                <a:latin typeface="Calibri" pitchFamily="34" charset="0"/>
                <a:cs typeface="Times New Roman" pitchFamily="18" charset="0"/>
              </a:rPr>
              <a:t>the device must have online and remote capabilities (telemetry); </a:t>
            </a:r>
            <a:endParaRPr lang="it-IT" dirty="0">
              <a:latin typeface="Calibri" pitchFamily="34" charset="0"/>
            </a:endParaRPr>
          </a:p>
          <a:p>
            <a:pPr eaLnBrk="0" hangingPunct="0">
              <a:lnSpc>
                <a:spcPct val="150000"/>
              </a:lnSpc>
              <a:spcBef>
                <a:spcPct val="0"/>
              </a:spcBef>
              <a:buClr>
                <a:srgbClr val="00B0F0"/>
              </a:buClr>
              <a:buFont typeface="Wingdings" pitchFamily="2" charset="2"/>
              <a:buChar char="Ø"/>
              <a:defRPr/>
            </a:pPr>
            <a:r>
              <a:rPr lang="it-IT" dirty="0">
                <a:latin typeface="Calibri" pitchFamily="34" charset="0"/>
                <a:cs typeface="Times New Roman" pitchFamily="18" charset="0"/>
              </a:rPr>
              <a:t> </a:t>
            </a:r>
            <a:r>
              <a:rPr lang="en-US" dirty="0">
                <a:latin typeface="Calibri" pitchFamily="34" charset="0"/>
                <a:cs typeface="Times New Roman" pitchFamily="18" charset="0"/>
              </a:rPr>
              <a:t>the device must be the most recent and updated version. </a:t>
            </a:r>
            <a:endParaRPr lang="it-IT" dirty="0">
              <a:latin typeface="Calibri" pitchFamily="34" charset="0"/>
            </a:endParaRPr>
          </a:p>
          <a:p>
            <a:pPr eaLnBrk="0" hangingPunct="0">
              <a:lnSpc>
                <a:spcPct val="150000"/>
              </a:lnSpc>
              <a:spcBef>
                <a:spcPct val="0"/>
              </a:spcBef>
              <a:buFontTx/>
              <a:buNone/>
              <a:defRPr/>
            </a:pPr>
            <a:r>
              <a:rPr lang="en-GB" dirty="0">
                <a:latin typeface="Calibri" pitchFamily="34" charset="0"/>
                <a:cs typeface="Times New Roman" pitchFamily="18" charset="0"/>
              </a:rPr>
              <a:t>This classification was </a:t>
            </a:r>
            <a:r>
              <a:rPr lang="en-US" dirty="0">
                <a:latin typeface="Calibri" pitchFamily="34" charset="0"/>
                <a:cs typeface="Times New Roman" pitchFamily="18" charset="0"/>
              </a:rPr>
              <a:t>reviewed, as reported in following Table , </a:t>
            </a:r>
            <a:r>
              <a:rPr lang="en-GB" dirty="0">
                <a:latin typeface="Calibri" pitchFamily="34" charset="0"/>
                <a:cs typeface="Times New Roman" pitchFamily="18" charset="0"/>
              </a:rPr>
              <a:t>from CTRL+SWAN members, </a:t>
            </a:r>
            <a:r>
              <a:rPr lang="en-US" dirty="0">
                <a:latin typeface="Calibri" pitchFamily="34" charset="0"/>
                <a:cs typeface="Times New Roman" pitchFamily="18" charset="0"/>
              </a:rPr>
              <a:t>with reference to the On-line Measuring Sensors (OMS) available on the market, </a:t>
            </a:r>
            <a:r>
              <a:rPr lang="en-GB" dirty="0">
                <a:latin typeface="Calibri" pitchFamily="34" charset="0"/>
                <a:cs typeface="Times New Roman" pitchFamily="18" charset="0"/>
              </a:rPr>
              <a:t>by adding parameters that requires the use of chemical reagents.</a:t>
            </a:r>
            <a:endParaRPr lang="en-GB" dirty="0">
              <a:latin typeface="Calibri" pitchFamily="34" charset="0"/>
            </a:endParaRPr>
          </a:p>
        </p:txBody>
      </p:sp>
      <p:sp>
        <p:nvSpPr>
          <p:cNvPr id="26634" name="Freccia a destra 6">
            <a:hlinkClick r:id="rId5" action="ppaction://hlinksldjump"/>
            <a:extLst>
              <a:ext uri="{FF2B5EF4-FFF2-40B4-BE49-F238E27FC236}">
                <a16:creationId xmlns:a16="http://schemas.microsoft.com/office/drawing/2014/main" xmlns="" id="{165FE7C7-EB4B-024D-A304-925E62A376B9}"/>
              </a:ext>
            </a:extLst>
          </p:cNvPr>
          <p:cNvSpPr>
            <a:spLocks noChangeArrowheads="1"/>
          </p:cNvSpPr>
          <p:nvPr/>
        </p:nvSpPr>
        <p:spPr bwMode="auto">
          <a:xfrm>
            <a:off x="7751763" y="592137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15" name="Rettangolo 14">
            <a:extLst>
              <a:ext uri="{FF2B5EF4-FFF2-40B4-BE49-F238E27FC236}">
                <a16:creationId xmlns:a16="http://schemas.microsoft.com/office/drawing/2014/main" xmlns="" id="{2739B96D-8865-A643-9037-702C2619C084}"/>
              </a:ext>
            </a:extLst>
          </p:cNvPr>
          <p:cNvSpPr/>
          <p:nvPr/>
        </p:nvSpPr>
        <p:spPr>
          <a:xfrm>
            <a:off x="1105957" y="1490001"/>
            <a:ext cx="590546" cy="423449"/>
          </a:xfrm>
          <a:prstGeom prst="rect">
            <a:avLst/>
          </a:prstGeom>
          <a:solidFill>
            <a:srgbClr val="99FF66"/>
          </a:solidFill>
        </p:spPr>
        <p:style>
          <a:lnRef idx="0">
            <a:schemeClr val="accent2"/>
          </a:lnRef>
          <a:fillRef idx="3">
            <a:schemeClr val="accent2"/>
          </a:fillRef>
          <a:effectRef idx="3">
            <a:schemeClr val="accent2"/>
          </a:effectRef>
          <a:fontRef idx="minor">
            <a:schemeClr val="lt1"/>
          </a:fontRef>
        </p:style>
        <p:txBody>
          <a:bodyPr wrap="none">
            <a:spAutoFit/>
          </a:bodyPr>
          <a:lstStyle/>
          <a:p>
            <a:pPr eaLnBrk="0" hangingPunct="0">
              <a:lnSpc>
                <a:spcPct val="150000"/>
              </a:lnSpc>
              <a:buFontTx/>
              <a:buNone/>
              <a:defRPr/>
            </a:pPr>
            <a:r>
              <a:rPr lang="en-GB" sz="1600" dirty="0">
                <a:solidFill>
                  <a:schemeClr val="tx1"/>
                </a:solidFill>
                <a:latin typeface="Calibri" pitchFamily="34" charset="0"/>
                <a:cs typeface="Times New Roman" pitchFamily="18" charset="0"/>
              </a:rPr>
              <a:t>LOW</a:t>
            </a:r>
          </a:p>
        </p:txBody>
      </p:sp>
      <p:sp>
        <p:nvSpPr>
          <p:cNvPr id="16" name="Rettangolo 15">
            <a:extLst>
              <a:ext uri="{FF2B5EF4-FFF2-40B4-BE49-F238E27FC236}">
                <a16:creationId xmlns:a16="http://schemas.microsoft.com/office/drawing/2014/main" xmlns="" id="{19EEB3B9-78A3-6D4B-89C1-16F953EB7FD4}"/>
              </a:ext>
            </a:extLst>
          </p:cNvPr>
          <p:cNvSpPr/>
          <p:nvPr/>
        </p:nvSpPr>
        <p:spPr>
          <a:xfrm>
            <a:off x="3632151" y="1516117"/>
            <a:ext cx="962123" cy="423449"/>
          </a:xfrm>
          <a:prstGeom prst="rect">
            <a:avLst/>
          </a:prstGeom>
          <a:solidFill>
            <a:srgbClr val="FF9933"/>
          </a:solidFill>
        </p:spPr>
        <p:style>
          <a:lnRef idx="0">
            <a:schemeClr val="accent2"/>
          </a:lnRef>
          <a:fillRef idx="3">
            <a:schemeClr val="accent2"/>
          </a:fillRef>
          <a:effectRef idx="3">
            <a:schemeClr val="accent2"/>
          </a:effectRef>
          <a:fontRef idx="minor">
            <a:schemeClr val="lt1"/>
          </a:fontRef>
        </p:style>
        <p:txBody>
          <a:bodyPr wrap="none">
            <a:spAutoFit/>
          </a:bodyPr>
          <a:lstStyle/>
          <a:p>
            <a:pPr eaLnBrk="0" hangingPunct="0">
              <a:lnSpc>
                <a:spcPct val="150000"/>
              </a:lnSpc>
              <a:buFontTx/>
              <a:buNone/>
              <a:defRPr/>
            </a:pPr>
            <a:r>
              <a:rPr lang="en-GB" sz="1600" dirty="0">
                <a:solidFill>
                  <a:schemeClr val="tx1"/>
                </a:solidFill>
                <a:latin typeface="Calibri" pitchFamily="34" charset="0"/>
                <a:cs typeface="Times New Roman" pitchFamily="18" charset="0"/>
              </a:rPr>
              <a:t>MEDIUM</a:t>
            </a:r>
          </a:p>
        </p:txBody>
      </p:sp>
      <p:sp>
        <p:nvSpPr>
          <p:cNvPr id="17" name="Rettangolo 16">
            <a:extLst>
              <a:ext uri="{FF2B5EF4-FFF2-40B4-BE49-F238E27FC236}">
                <a16:creationId xmlns:a16="http://schemas.microsoft.com/office/drawing/2014/main" xmlns="" id="{46AC8C9C-F6BB-1641-ADA1-E44759466C59}"/>
              </a:ext>
            </a:extLst>
          </p:cNvPr>
          <p:cNvSpPr/>
          <p:nvPr/>
        </p:nvSpPr>
        <p:spPr>
          <a:xfrm>
            <a:off x="7107606" y="1547151"/>
            <a:ext cx="630301" cy="423449"/>
          </a:xfrm>
          <a:prstGeom prst="rect">
            <a:avLst/>
          </a:prstGeom>
          <a:solidFill>
            <a:srgbClr val="FF5050"/>
          </a:solidFill>
        </p:spPr>
        <p:style>
          <a:lnRef idx="0">
            <a:schemeClr val="accent2"/>
          </a:lnRef>
          <a:fillRef idx="3">
            <a:schemeClr val="accent2"/>
          </a:fillRef>
          <a:effectRef idx="3">
            <a:schemeClr val="accent2"/>
          </a:effectRef>
          <a:fontRef idx="minor">
            <a:schemeClr val="lt1"/>
          </a:fontRef>
        </p:style>
        <p:txBody>
          <a:bodyPr wrap="none">
            <a:spAutoFit/>
          </a:bodyPr>
          <a:lstStyle/>
          <a:p>
            <a:pPr eaLnBrk="0" hangingPunct="0">
              <a:lnSpc>
                <a:spcPct val="150000"/>
              </a:lnSpc>
              <a:buFontTx/>
              <a:buNone/>
              <a:defRPr/>
            </a:pPr>
            <a:r>
              <a:rPr lang="en-GB" sz="1600" dirty="0">
                <a:solidFill>
                  <a:schemeClr val="tx1"/>
                </a:solidFill>
                <a:latin typeface="Calibri" pitchFamily="34" charset="0"/>
                <a:cs typeface="Times New Roman" pitchFamily="18" charset="0"/>
              </a:rPr>
              <a:t>HIGH</a:t>
            </a:r>
          </a:p>
        </p:txBody>
      </p:sp>
    </p:spTree>
  </p:cSld>
  <p:clrMapOvr>
    <a:masterClrMapping/>
  </p:clrMapOvr>
  <p:transition advClick="0">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14">
            <a:extLst>
              <a:ext uri="{FF2B5EF4-FFF2-40B4-BE49-F238E27FC236}">
                <a16:creationId xmlns:a16="http://schemas.microsoft.com/office/drawing/2014/main" xmlns="" id="{2DA7737D-688E-DE4B-93E6-138F7032F6A3}"/>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15FA773E-7E13-F147-9245-92A96FEBFA3B}"/>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172B8E48-DA88-0D48-AD6A-893E66FF39E0}"/>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27653" name="Picture 2" descr="Risultati immagini per egu 2018">
            <a:extLst>
              <a:ext uri="{FF2B5EF4-FFF2-40B4-BE49-F238E27FC236}">
                <a16:creationId xmlns:a16="http://schemas.microsoft.com/office/drawing/2014/main" xmlns="" id="{31D53D72-304D-5C46-9754-D443129C2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magine 13" descr="ctrl+swan logo1.jpg">
            <a:extLst>
              <a:ext uri="{FF2B5EF4-FFF2-40B4-BE49-F238E27FC236}">
                <a16:creationId xmlns:a16="http://schemas.microsoft.com/office/drawing/2014/main" xmlns="" id="{D8D7609E-D9A8-6E49-8218-D117C9CDCC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magine 10" descr="logo_Luigi-Vanvitelli.png">
            <a:extLst>
              <a:ext uri="{FF2B5EF4-FFF2-40B4-BE49-F238E27FC236}">
                <a16:creationId xmlns:a16="http://schemas.microsoft.com/office/drawing/2014/main" xmlns="" id="{6EE2B3B7-1896-A640-AE38-2F425C519D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ella 8">
            <a:extLst>
              <a:ext uri="{FF2B5EF4-FFF2-40B4-BE49-F238E27FC236}">
                <a16:creationId xmlns:a16="http://schemas.microsoft.com/office/drawing/2014/main" xmlns="" id="{2610FF8F-EA95-104F-A736-7562A2B55890}"/>
              </a:ext>
            </a:extLst>
          </p:cNvPr>
          <p:cNvGraphicFramePr>
            <a:graphicFrameLocks noGrp="1"/>
          </p:cNvGraphicFramePr>
          <p:nvPr/>
        </p:nvGraphicFramePr>
        <p:xfrm>
          <a:off x="409575" y="1238250"/>
          <a:ext cx="8191501" cy="4489450"/>
        </p:xfrm>
        <a:graphic>
          <a:graphicData uri="http://schemas.openxmlformats.org/drawingml/2006/table">
            <a:tbl>
              <a:tblPr/>
              <a:tblGrid>
                <a:gridCol w="1018818">
                  <a:extLst>
                    <a:ext uri="{9D8B030D-6E8A-4147-A177-3AD203B41FA5}">
                      <a16:colId xmlns:a16="http://schemas.microsoft.com/office/drawing/2014/main" xmlns="" val="20000"/>
                    </a:ext>
                  </a:extLst>
                </a:gridCol>
                <a:gridCol w="3636686">
                  <a:extLst>
                    <a:ext uri="{9D8B030D-6E8A-4147-A177-3AD203B41FA5}">
                      <a16:colId xmlns:a16="http://schemas.microsoft.com/office/drawing/2014/main" xmlns="" val="20001"/>
                    </a:ext>
                  </a:extLst>
                </a:gridCol>
                <a:gridCol w="1833701">
                  <a:extLst>
                    <a:ext uri="{9D8B030D-6E8A-4147-A177-3AD203B41FA5}">
                      <a16:colId xmlns:a16="http://schemas.microsoft.com/office/drawing/2014/main" xmlns="" val="20002"/>
                    </a:ext>
                  </a:extLst>
                </a:gridCol>
                <a:gridCol w="1702296">
                  <a:extLst>
                    <a:ext uri="{9D8B030D-6E8A-4147-A177-3AD203B41FA5}">
                      <a16:colId xmlns:a16="http://schemas.microsoft.com/office/drawing/2014/main" xmlns="" val="20003"/>
                    </a:ext>
                  </a:extLst>
                </a:gridCol>
              </a:tblGrid>
              <a:tr h="202100">
                <a:tc>
                  <a:txBody>
                    <a:bodyPr/>
                    <a:lstStyle/>
                    <a:p>
                      <a:pPr algn="ctr">
                        <a:lnSpc>
                          <a:spcPct val="115000"/>
                        </a:lnSpc>
                        <a:spcAft>
                          <a:spcPts val="1000"/>
                        </a:spcAft>
                      </a:pPr>
                      <a:endParaRPr lang="it-IT" sz="1000" dirty="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15000"/>
                        </a:lnSpc>
                        <a:spcAft>
                          <a:spcPts val="1000"/>
                        </a:spcAft>
                      </a:pPr>
                      <a:r>
                        <a:rPr lang="en-GB" sz="1000" b="1">
                          <a:latin typeface="Times New Roman"/>
                          <a:ea typeface="Calibri"/>
                          <a:cs typeface="Times New Roman"/>
                        </a:rPr>
                        <a:t>Importance of online measurement of a Water Quality parameter</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0000"/>
                  </a:ext>
                </a:extLst>
              </a:tr>
              <a:tr h="427855">
                <a:tc>
                  <a:txBody>
                    <a:bodyPr/>
                    <a:lstStyle/>
                    <a:p>
                      <a:pPr algn="ctr">
                        <a:lnSpc>
                          <a:spcPct val="115000"/>
                        </a:lnSpc>
                        <a:spcAft>
                          <a:spcPts val="1000"/>
                        </a:spcAft>
                      </a:pPr>
                      <a:r>
                        <a:rPr lang="en-GB" sz="1000" b="1">
                          <a:latin typeface="Times New Roman"/>
                          <a:ea typeface="Calibri"/>
                          <a:cs typeface="Times New Roman"/>
                        </a:rPr>
                        <a:t>Availability on the market</a:t>
                      </a:r>
                      <a:endParaRPr lang="it-IT" sz="1000">
                        <a:latin typeface="Calibri"/>
                        <a:ea typeface="Calibri"/>
                        <a:cs typeface="Times New Roman"/>
                      </a:endParaRPr>
                    </a:p>
                  </a:txBody>
                  <a:tcPr marL="56242" marR="562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000">
                          <a:latin typeface="Times New Roman"/>
                          <a:ea typeface="Calibri"/>
                          <a:cs typeface="Times New Roman"/>
                        </a:rPr>
                        <a:t>LOW</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000">
                          <a:latin typeface="Times New Roman"/>
                          <a:ea typeface="Calibri"/>
                          <a:cs typeface="Times New Roman"/>
                        </a:rPr>
                        <a:t>MEDIUM</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n-GB" sz="1000">
                          <a:latin typeface="Times New Roman"/>
                          <a:ea typeface="Calibri"/>
                          <a:cs typeface="Times New Roman"/>
                        </a:rPr>
                        <a:t>HIGH</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83567">
                <a:tc>
                  <a:txBody>
                    <a:bodyPr/>
                    <a:lstStyle/>
                    <a:p>
                      <a:pPr>
                        <a:lnSpc>
                          <a:spcPct val="115000"/>
                        </a:lnSpc>
                        <a:spcAft>
                          <a:spcPts val="1200"/>
                        </a:spcAft>
                      </a:pPr>
                      <a:r>
                        <a:rPr lang="en-GB" sz="1000">
                          <a:latin typeface="Times New Roman"/>
                          <a:ea typeface="Calibri"/>
                          <a:cs typeface="Times New Roman"/>
                        </a:rPr>
                        <a:t>No online sensors available</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a:latin typeface="Times New Roman"/>
                          <a:ea typeface="Calibri"/>
                          <a:cs typeface="Times New Roman"/>
                        </a:rPr>
                        <a:t>Aldehydes, </a:t>
                      </a:r>
                      <a:r>
                        <a:rPr lang="en-GB" sz="1000" b="1">
                          <a:latin typeface="Times New Roman"/>
                          <a:ea typeface="Calibri"/>
                          <a:cs typeface="Times New Roman"/>
                        </a:rPr>
                        <a:t>anionic surfactants</a:t>
                      </a:r>
                      <a:r>
                        <a:rPr lang="en-GB" sz="1000">
                          <a:latin typeface="Times New Roman"/>
                          <a:ea typeface="Calibri"/>
                          <a:cs typeface="Times New Roman"/>
                        </a:rPr>
                        <a:t>, antimony, barium, beryllium, brominated DBP, , chlorate, chlorite, dichloramine, Drug metabolites, formaldehyde, glyphosate, haloacetic acids, heterotrophic plate counts (HPC) bacteria, malathion, </a:t>
                      </a:r>
                      <a:r>
                        <a:rPr lang="en-GB" sz="1000" b="1">
                          <a:latin typeface="Times New Roman"/>
                          <a:ea typeface="Calibri"/>
                          <a:cs typeface="Times New Roman"/>
                        </a:rPr>
                        <a:t>marine algal Toxins*</a:t>
                      </a:r>
                      <a:r>
                        <a:rPr lang="en-GB" sz="1000">
                          <a:latin typeface="Times New Roman"/>
                          <a:ea typeface="Calibri"/>
                          <a:cs typeface="Times New Roman"/>
                        </a:rPr>
                        <a:t>, molybdenum, parasites, </a:t>
                      </a:r>
                      <a:r>
                        <a:rPr lang="en-GB" sz="1000" i="1">
                          <a:latin typeface="Times New Roman"/>
                          <a:ea typeface="Calibri"/>
                          <a:cs typeface="Times New Roman"/>
                        </a:rPr>
                        <a:t>bacteria* </a:t>
                      </a:r>
                      <a:r>
                        <a:rPr lang="en-GB" sz="1000">
                          <a:latin typeface="Times New Roman"/>
                          <a:ea typeface="Calibri"/>
                          <a:cs typeface="Times New Roman"/>
                        </a:rPr>
                        <a:t>and viruses, </a:t>
                      </a:r>
                      <a:r>
                        <a:rPr lang="en-GB" sz="1000" i="1">
                          <a:latin typeface="Times New Roman"/>
                          <a:ea typeface="Calibri"/>
                          <a:cs typeface="Times New Roman"/>
                        </a:rPr>
                        <a:t>pesticides</a:t>
                      </a:r>
                      <a:r>
                        <a:rPr lang="en-GB" sz="1000">
                          <a:latin typeface="Times New Roman"/>
                          <a:ea typeface="Calibri"/>
                          <a:cs typeface="Times New Roman"/>
                        </a:rPr>
                        <a:t>*, phosphate inhibitors, selenium, silver, </a:t>
                      </a:r>
                      <a:r>
                        <a:rPr lang="en-GB" sz="1000" b="1">
                          <a:latin typeface="Times New Roman"/>
                          <a:ea typeface="Calibri"/>
                          <a:cs typeface="Times New Roman"/>
                        </a:rPr>
                        <a:t>sulphonammides,</a:t>
                      </a:r>
                      <a:r>
                        <a:rPr lang="en-GB" sz="1000">
                          <a:latin typeface="Times New Roman"/>
                          <a:ea typeface="Calibri"/>
                          <a:cs typeface="Times New Roman"/>
                        </a:rPr>
                        <a:t> taste and odour, trihalomethanes, vanadium, </a:t>
                      </a:r>
                      <a:r>
                        <a:rPr lang="en-GB" sz="1000" b="1">
                          <a:latin typeface="Times New Roman"/>
                          <a:ea typeface="Calibri"/>
                          <a:cs typeface="Times New Roman"/>
                        </a:rPr>
                        <a:t>viable bacteria</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b="1">
                          <a:latin typeface="Times New Roman"/>
                          <a:ea typeface="Calibri"/>
                          <a:cs typeface="Times New Roman"/>
                        </a:rPr>
                        <a:t>heavy metals*</a:t>
                      </a:r>
                      <a:r>
                        <a:rPr lang="en-GB" sz="1000">
                          <a:latin typeface="Times New Roman"/>
                          <a:ea typeface="Calibri"/>
                          <a:cs typeface="Times New Roman"/>
                        </a:rPr>
                        <a:t>,</a:t>
                      </a:r>
                      <a:r>
                        <a:rPr lang="en-GB" sz="1000" b="1">
                          <a:latin typeface="Times New Roman"/>
                          <a:ea typeface="Calibri"/>
                          <a:cs typeface="Times New Roman"/>
                        </a:rPr>
                        <a:t> (</a:t>
                      </a:r>
                      <a:r>
                        <a:rPr lang="en-GB" sz="1000" b="1" i="1">
                          <a:latin typeface="Times New Roman"/>
                          <a:ea typeface="Calibri"/>
                          <a:cs typeface="Times New Roman"/>
                        </a:rPr>
                        <a:t>cadmium</a:t>
                      </a:r>
                      <a:r>
                        <a:rPr lang="en-GB" sz="1000" b="1">
                          <a:latin typeface="Times New Roman"/>
                          <a:ea typeface="Calibri"/>
                          <a:cs typeface="Times New Roman"/>
                        </a:rPr>
                        <a:t>*</a:t>
                      </a:r>
                      <a:r>
                        <a:rPr lang="en-GB" sz="1000">
                          <a:latin typeface="Times New Roman"/>
                          <a:ea typeface="Calibri"/>
                          <a:cs typeface="Times New Roman"/>
                        </a:rPr>
                        <a:t>), (</a:t>
                      </a:r>
                      <a:r>
                        <a:rPr lang="en-GB" sz="1000" b="1">
                          <a:latin typeface="Times New Roman"/>
                          <a:ea typeface="Calibri"/>
                          <a:cs typeface="Times New Roman"/>
                        </a:rPr>
                        <a:t>mercury)</a:t>
                      </a:r>
                      <a:r>
                        <a:rPr lang="en-GB" sz="1000" i="1">
                          <a:latin typeface="Times New Roman"/>
                          <a:ea typeface="Calibri"/>
                          <a:cs typeface="Times New Roman"/>
                        </a:rPr>
                        <a:t> </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b="1" i="1">
                          <a:latin typeface="Times New Roman"/>
                          <a:ea typeface="Calibri"/>
                          <a:cs typeface="Times New Roman"/>
                        </a:rPr>
                        <a:t>(E. coli*)</a:t>
                      </a:r>
                      <a:r>
                        <a:rPr lang="en-GB" sz="1000" b="1">
                          <a:latin typeface="Times New Roman"/>
                          <a:ea typeface="Calibri"/>
                          <a:cs typeface="Times New Roman"/>
                        </a:rPr>
                        <a:t>, (</a:t>
                      </a:r>
                      <a:r>
                        <a:rPr lang="en-GB" sz="1000" b="1" i="1">
                          <a:latin typeface="Times New Roman"/>
                          <a:ea typeface="Calibri"/>
                          <a:cs typeface="Times New Roman"/>
                        </a:rPr>
                        <a:t>total coliform*)</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998330">
                <a:tc>
                  <a:txBody>
                    <a:bodyPr/>
                    <a:lstStyle/>
                    <a:p>
                      <a:pPr>
                        <a:lnSpc>
                          <a:spcPct val="115000"/>
                        </a:lnSpc>
                        <a:spcAft>
                          <a:spcPts val="1000"/>
                        </a:spcAft>
                      </a:pPr>
                      <a:r>
                        <a:rPr lang="en-GB" sz="1000">
                          <a:latin typeface="Times New Roman"/>
                          <a:ea typeface="Calibri"/>
                          <a:cs typeface="Times New Roman"/>
                        </a:rPr>
                        <a:t>Can be indirectly estimated using available online sensors</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a:latin typeface="Times New Roman"/>
                          <a:ea typeface="Calibri"/>
                          <a:cs typeface="Times New Roman"/>
                        </a:rPr>
                        <a:t>Assimilable organic carbon (AOC), ozone, radioactivity, stability, total suspended solids, uranium, </a:t>
                      </a:r>
                      <a:r>
                        <a:rPr lang="en-GB" sz="1000" b="1">
                          <a:latin typeface="Times New Roman"/>
                          <a:ea typeface="Calibri"/>
                          <a:cs typeface="Times New Roman"/>
                        </a:rPr>
                        <a:t>trihalomethane formation potential</a:t>
                      </a:r>
                      <a:r>
                        <a:rPr lang="en-GB" sz="1000">
                          <a:latin typeface="Times New Roman"/>
                          <a:ea typeface="Calibri"/>
                          <a:cs typeface="Times New Roman"/>
                        </a:rPr>
                        <a:t> </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i="1">
                          <a:latin typeface="Times New Roman"/>
                          <a:ea typeface="Calibri"/>
                          <a:cs typeface="Times New Roman"/>
                        </a:rPr>
                        <a:t>Lead*</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a:latin typeface="Times New Roman"/>
                          <a:ea typeface="Calibri"/>
                          <a:cs typeface="Times New Roman"/>
                        </a:rPr>
                        <a:t>-</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577598">
                <a:tc>
                  <a:txBody>
                    <a:bodyPr/>
                    <a:lstStyle/>
                    <a:p>
                      <a:pPr>
                        <a:lnSpc>
                          <a:spcPct val="115000"/>
                        </a:lnSpc>
                        <a:spcAft>
                          <a:spcPts val="1000"/>
                        </a:spcAft>
                      </a:pPr>
                      <a:r>
                        <a:rPr lang="en-GB" sz="1000">
                          <a:latin typeface="Times New Roman"/>
                          <a:ea typeface="Calibri"/>
                          <a:cs typeface="Times New Roman"/>
                        </a:rPr>
                        <a:t>Online sensors available</a:t>
                      </a:r>
                      <a:endParaRPr lang="it-IT" sz="100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dirty="0">
                          <a:latin typeface="Times New Roman"/>
                          <a:ea typeface="Calibri"/>
                          <a:cs typeface="Times New Roman"/>
                        </a:rPr>
                        <a:t>Algal pigments, (arsenic), (boron), (chemical oxygen demand), </a:t>
                      </a:r>
                      <a:r>
                        <a:rPr lang="en-GB" sz="1000" dirty="0" err="1">
                          <a:latin typeface="Times New Roman"/>
                          <a:ea typeface="Calibri"/>
                          <a:cs typeface="Times New Roman"/>
                        </a:rPr>
                        <a:t>chloramine</a:t>
                      </a:r>
                      <a:r>
                        <a:rPr lang="en-GB" sz="1000" dirty="0">
                          <a:latin typeface="Times New Roman"/>
                          <a:ea typeface="Calibri"/>
                          <a:cs typeface="Times New Roman"/>
                        </a:rPr>
                        <a:t>, chlorine, (cobalt), (corrosion inhibitors), dioxide, (dissolved organic carbon), flow, fluorescence, (hydrogen sulphide), level sensors, (manganese), multi-angle light scattering, </a:t>
                      </a:r>
                      <a:r>
                        <a:rPr lang="en-GB" sz="1000" b="1" dirty="0">
                          <a:latin typeface="Times New Roman"/>
                          <a:ea typeface="Calibri"/>
                          <a:cs typeface="Times New Roman"/>
                        </a:rPr>
                        <a:t>(magnesium)</a:t>
                      </a:r>
                      <a:r>
                        <a:rPr lang="en-GB" sz="1000" dirty="0">
                          <a:latin typeface="Times New Roman"/>
                          <a:ea typeface="Calibri"/>
                          <a:cs typeface="Times New Roman"/>
                        </a:rPr>
                        <a:t>, multi-spectrum absorption, (nitrogen organic), , pressure, (potassium), (silicon), (silicate), (sodium), streaming current, total chlorine, total dissolved solids, (toxicity), ultraviolet 254 nm absorption (SAC 254), </a:t>
                      </a:r>
                      <a:r>
                        <a:rPr lang="en-GB" sz="1000" b="1" dirty="0">
                          <a:latin typeface="Times New Roman"/>
                          <a:ea typeface="Calibri"/>
                          <a:cs typeface="Times New Roman"/>
                        </a:rPr>
                        <a:t>UV visible spectra</a:t>
                      </a:r>
                      <a:r>
                        <a:rPr lang="en-GB" sz="1000" dirty="0">
                          <a:latin typeface="Times New Roman"/>
                          <a:ea typeface="Calibri"/>
                          <a:cs typeface="Times New Roman"/>
                        </a:rPr>
                        <a:t>, volatile organic carbon, </a:t>
                      </a:r>
                      <a:r>
                        <a:rPr lang="en-GB" sz="1000" b="1" dirty="0">
                          <a:latin typeface="Times New Roman"/>
                          <a:ea typeface="Calibri"/>
                          <a:cs typeface="Times New Roman"/>
                        </a:rPr>
                        <a:t>total </a:t>
                      </a:r>
                      <a:r>
                        <a:rPr lang="en-GB" sz="1000" b="1" dirty="0" err="1">
                          <a:latin typeface="Times New Roman"/>
                          <a:ea typeface="Calibri"/>
                          <a:cs typeface="Times New Roman"/>
                        </a:rPr>
                        <a:t>trihalomethanes</a:t>
                      </a:r>
                      <a:endParaRPr lang="it-IT" sz="1000" dirty="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dirty="0">
                          <a:latin typeface="Times New Roman"/>
                          <a:ea typeface="Calibri"/>
                          <a:cs typeface="Times New Roman"/>
                        </a:rPr>
                        <a:t>(Alkalinity), (aluminium), </a:t>
                      </a:r>
                      <a:r>
                        <a:rPr lang="en-GB" sz="1000" b="1" dirty="0">
                          <a:latin typeface="Times New Roman"/>
                          <a:ea typeface="Calibri"/>
                          <a:cs typeface="Times New Roman"/>
                        </a:rPr>
                        <a:t>bacterial count</a:t>
                      </a:r>
                      <a:r>
                        <a:rPr lang="en-GB" sz="1000" dirty="0">
                          <a:latin typeface="Times New Roman"/>
                          <a:ea typeface="Calibri"/>
                          <a:cs typeface="Times New Roman"/>
                        </a:rPr>
                        <a:t>, (calcium), (chromium 6+), </a:t>
                      </a:r>
                      <a:r>
                        <a:rPr lang="en-GB" sz="1000" b="1" dirty="0">
                          <a:latin typeface="Times New Roman"/>
                          <a:ea typeface="Calibri"/>
                          <a:cs typeface="Times New Roman"/>
                        </a:rPr>
                        <a:t>chromium  speciation*</a:t>
                      </a:r>
                      <a:r>
                        <a:rPr lang="en-GB" sz="1000" dirty="0">
                          <a:latin typeface="Times New Roman"/>
                          <a:ea typeface="Calibri"/>
                          <a:cs typeface="Times New Roman"/>
                        </a:rPr>
                        <a:t>, (copper), fluoride, (hardness), (iron), , (nickel), (nitrite), particle count, , (sulphate) temperature, total residual chlorine, (zinc)</a:t>
                      </a:r>
                      <a:endParaRPr lang="it-IT" sz="1000" dirty="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GB" sz="1000" dirty="0">
                          <a:latin typeface="Times New Roman"/>
                          <a:ea typeface="Calibri"/>
                          <a:cs typeface="Times New Roman"/>
                        </a:rPr>
                        <a:t>Ammonia, (chloride), colour, conductivity, dissolved oxygen, free residual chlorine, </a:t>
                      </a:r>
                      <a:r>
                        <a:rPr lang="en-GB" sz="1000" b="1" dirty="0">
                          <a:latin typeface="Times New Roman"/>
                          <a:ea typeface="Calibri"/>
                          <a:cs typeface="Times New Roman"/>
                        </a:rPr>
                        <a:t>COD</a:t>
                      </a:r>
                      <a:r>
                        <a:rPr lang="en-GB" sz="1000" dirty="0">
                          <a:latin typeface="Times New Roman"/>
                          <a:ea typeface="Calibri"/>
                          <a:cs typeface="Times New Roman"/>
                        </a:rPr>
                        <a:t>, (nitrate), </a:t>
                      </a:r>
                      <a:r>
                        <a:rPr lang="en-GB" sz="1000" b="1" dirty="0">
                          <a:latin typeface="Times New Roman"/>
                          <a:ea typeface="Calibri"/>
                          <a:cs typeface="Times New Roman"/>
                        </a:rPr>
                        <a:t>(orthophosphate)</a:t>
                      </a:r>
                      <a:r>
                        <a:rPr lang="en-GB" sz="1000" dirty="0">
                          <a:latin typeface="Times New Roman"/>
                          <a:ea typeface="Calibri"/>
                          <a:cs typeface="Times New Roman"/>
                        </a:rPr>
                        <a:t>,</a:t>
                      </a:r>
                      <a:r>
                        <a:rPr lang="en-GB" sz="1000" dirty="0">
                          <a:solidFill>
                            <a:srgbClr val="FF0000"/>
                          </a:solidFill>
                          <a:latin typeface="Times New Roman"/>
                          <a:ea typeface="Calibri"/>
                          <a:cs typeface="Times New Roman"/>
                        </a:rPr>
                        <a:t> </a:t>
                      </a:r>
                      <a:r>
                        <a:rPr lang="en-GB" sz="1000" b="1" dirty="0">
                          <a:latin typeface="Times New Roman"/>
                          <a:ea typeface="Calibri"/>
                          <a:cs typeface="Times New Roman"/>
                        </a:rPr>
                        <a:t>(phosphorus)</a:t>
                      </a:r>
                      <a:r>
                        <a:rPr lang="en-GB" sz="1000" dirty="0">
                          <a:latin typeface="Times New Roman"/>
                          <a:ea typeface="Calibri"/>
                          <a:cs typeface="Times New Roman"/>
                        </a:rPr>
                        <a:t>, oxidation reduction potential, pH, turbidity, (total cyanide), (total organic carbon)</a:t>
                      </a:r>
                      <a:endParaRPr lang="it-IT" sz="1000" dirty="0">
                        <a:latin typeface="Calibri"/>
                        <a:ea typeface="Calibri"/>
                        <a:cs typeface="Times New Roman"/>
                      </a:endParaRPr>
                    </a:p>
                  </a:txBody>
                  <a:tcPr marL="56242" marR="5624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7686" name="CasellaDiTesto 11">
            <a:extLst>
              <a:ext uri="{FF2B5EF4-FFF2-40B4-BE49-F238E27FC236}">
                <a16:creationId xmlns:a16="http://schemas.microsoft.com/office/drawing/2014/main" xmlns="" id="{FC7B35B3-A5CF-9845-BE6D-1B698DBD9872}"/>
              </a:ext>
            </a:extLst>
          </p:cNvPr>
          <p:cNvSpPr txBox="1">
            <a:spLocks noChangeArrowheads="1"/>
          </p:cNvSpPr>
          <p:nvPr/>
        </p:nvSpPr>
        <p:spPr bwMode="auto">
          <a:xfrm>
            <a:off x="6310313" y="6505575"/>
            <a:ext cx="2690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27687" name="Rettangolo 9">
            <a:extLst>
              <a:ext uri="{FF2B5EF4-FFF2-40B4-BE49-F238E27FC236}">
                <a16:creationId xmlns:a16="http://schemas.microsoft.com/office/drawing/2014/main" xmlns="" id="{E9BFA546-7B27-E549-A912-509C1D373FB7}"/>
              </a:ext>
            </a:extLst>
          </p:cNvPr>
          <p:cNvSpPr>
            <a:spLocks noChangeArrowheads="1"/>
          </p:cNvSpPr>
          <p:nvPr/>
        </p:nvSpPr>
        <p:spPr bwMode="auto">
          <a:xfrm>
            <a:off x="168275" y="503238"/>
            <a:ext cx="88423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GB" altLang="it-IT" dirty="0">
                <a:latin typeface="Calibri" panose="020F0502020204030204" pitchFamily="34" charset="0"/>
              </a:rPr>
              <a:t>Revision of the classification of Lee et al., 2012. Table shows the list of parameters revised by parameters for which online sensor are now on the market (bold characters) or in an R&amp;D/development phase (bold characters with asterisk). Parameters in brackets come from the revision made from Di </a:t>
            </a:r>
            <a:r>
              <a:rPr lang="en-GB" altLang="it-IT" dirty="0" err="1">
                <a:latin typeface="Calibri" panose="020F0502020204030204" pitchFamily="34" charset="0"/>
              </a:rPr>
              <a:t>Nardo</a:t>
            </a:r>
            <a:r>
              <a:rPr lang="en-GB" altLang="it-IT" dirty="0">
                <a:latin typeface="Calibri" panose="020F0502020204030204" pitchFamily="34" charset="0"/>
              </a:rPr>
              <a:t> et al. 2015 IAHR.</a:t>
            </a:r>
            <a:endParaRPr lang="it-IT" altLang="it-IT" dirty="0">
              <a:latin typeface="Calibri" panose="020F0502020204030204" pitchFamily="34" charset="0"/>
            </a:endParaRPr>
          </a:p>
        </p:txBody>
      </p:sp>
      <p:sp>
        <p:nvSpPr>
          <p:cNvPr id="27688" name="Freccia a destra 6">
            <a:hlinkClick r:id="rId5" action="ppaction://hlinksldjump"/>
            <a:extLst>
              <a:ext uri="{FF2B5EF4-FFF2-40B4-BE49-F238E27FC236}">
                <a16:creationId xmlns:a16="http://schemas.microsoft.com/office/drawing/2014/main" xmlns="" id="{72787ABC-9F3D-FB41-8F3A-E973D568BE23}"/>
              </a:ext>
            </a:extLst>
          </p:cNvPr>
          <p:cNvSpPr>
            <a:spLocks noChangeArrowheads="1"/>
          </p:cNvSpPr>
          <p:nvPr/>
        </p:nvSpPr>
        <p:spPr bwMode="auto">
          <a:xfrm flipH="1">
            <a:off x="8070850" y="59023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14">
            <a:extLst>
              <a:ext uri="{FF2B5EF4-FFF2-40B4-BE49-F238E27FC236}">
                <a16:creationId xmlns:a16="http://schemas.microsoft.com/office/drawing/2014/main" xmlns="" id="{78C25DFF-7234-4042-AE95-01C47DB739FF}"/>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8FB9BD44-DAF7-094A-9469-C46D536BC5F4}"/>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E04999D2-E78B-D748-86C6-D945F4D83C78}"/>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28677" name="Picture 2" descr="Risultati immagini per egu 2018">
            <a:extLst>
              <a:ext uri="{FF2B5EF4-FFF2-40B4-BE49-F238E27FC236}">
                <a16:creationId xmlns:a16="http://schemas.microsoft.com/office/drawing/2014/main" xmlns="" id="{D2B3E6EE-75B0-FC45-B47E-E296F2FC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magine 13" descr="ctrl+swan logo1.jpg">
            <a:extLst>
              <a:ext uri="{FF2B5EF4-FFF2-40B4-BE49-F238E27FC236}">
                <a16:creationId xmlns:a16="http://schemas.microsoft.com/office/drawing/2014/main" xmlns="" id="{F5AA47E8-CE5E-4744-A339-7C54505821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mmagine 10" descr="logo_Luigi-Vanvitelli.png">
            <a:extLst>
              <a:ext uri="{FF2B5EF4-FFF2-40B4-BE49-F238E27FC236}">
                <a16:creationId xmlns:a16="http://schemas.microsoft.com/office/drawing/2014/main" xmlns="" id="{2EA9E0C9-6EA7-344E-BEB8-C90404F938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CasellaDiTesto 11">
            <a:extLst>
              <a:ext uri="{FF2B5EF4-FFF2-40B4-BE49-F238E27FC236}">
                <a16:creationId xmlns:a16="http://schemas.microsoft.com/office/drawing/2014/main" xmlns="" id="{0BBFB13F-430A-684A-AAD2-C8A665C086D0}"/>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9" name="Rettangolo 8">
            <a:extLst>
              <a:ext uri="{FF2B5EF4-FFF2-40B4-BE49-F238E27FC236}">
                <a16:creationId xmlns:a16="http://schemas.microsoft.com/office/drawing/2014/main" xmlns="" id="{B1BA43C4-05A8-4A4F-B4D5-B5E9CA2C8778}"/>
              </a:ext>
            </a:extLst>
          </p:cNvPr>
          <p:cNvSpPr/>
          <p:nvPr/>
        </p:nvSpPr>
        <p:spPr>
          <a:xfrm>
            <a:off x="317500" y="647700"/>
            <a:ext cx="8496300" cy="4921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buFontTx/>
              <a:buNone/>
              <a:defRPr/>
            </a:pPr>
            <a:r>
              <a:rPr lang="en-GB" dirty="0">
                <a:latin typeface="Calibri" pitchFamily="34" charset="0"/>
              </a:rPr>
              <a:t>The effort of each AG member was first to update previous Table and, then, to provide a contribution on the possibility of on-line monitoring of some very important biological parameters or chemical parameters.</a:t>
            </a:r>
            <a:endParaRPr lang="it-IT" dirty="0">
              <a:latin typeface="Calibri" pitchFamily="34" charset="0"/>
            </a:endParaRPr>
          </a:p>
        </p:txBody>
      </p:sp>
      <p:sp>
        <p:nvSpPr>
          <p:cNvPr id="10" name="Rettangolo 9">
            <a:extLst>
              <a:ext uri="{FF2B5EF4-FFF2-40B4-BE49-F238E27FC236}">
                <a16:creationId xmlns:a16="http://schemas.microsoft.com/office/drawing/2014/main" xmlns="" id="{64DEDDFF-E0E5-9C43-BA29-82E2ECD2982C}"/>
              </a:ext>
            </a:extLst>
          </p:cNvPr>
          <p:cNvSpPr/>
          <p:nvPr/>
        </p:nvSpPr>
        <p:spPr>
          <a:xfrm>
            <a:off x="317500" y="1333500"/>
            <a:ext cx="8496300" cy="4921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buFontTx/>
              <a:buNone/>
              <a:defRPr/>
            </a:pPr>
            <a:r>
              <a:rPr lang="en-GB" dirty="0">
                <a:latin typeface="Calibri" pitchFamily="34" charset="0"/>
              </a:rPr>
              <a:t>Based on their Knowledge expertise, each AG members provided some innovative current and potential Online Monitoring Sensors (OMS), based on different methods/techniques </a:t>
            </a:r>
            <a:endParaRPr lang="it-IT" dirty="0">
              <a:latin typeface="Calibri" pitchFamily="34" charset="0"/>
            </a:endParaRPr>
          </a:p>
        </p:txBody>
      </p:sp>
      <p:sp>
        <p:nvSpPr>
          <p:cNvPr id="68609" name="Rectangle 1">
            <a:extLst>
              <a:ext uri="{FF2B5EF4-FFF2-40B4-BE49-F238E27FC236}">
                <a16:creationId xmlns:a16="http://schemas.microsoft.com/office/drawing/2014/main" xmlns="" id="{2D59BFFD-B593-9840-BE28-68286A84B593}"/>
              </a:ext>
            </a:extLst>
          </p:cNvPr>
          <p:cNvSpPr>
            <a:spLocks noChangeArrowheads="1"/>
          </p:cNvSpPr>
          <p:nvPr/>
        </p:nvSpPr>
        <p:spPr bwMode="auto">
          <a:xfrm>
            <a:off x="295275" y="1951038"/>
            <a:ext cx="8496300" cy="11334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spAutoFit/>
          </a:bodyPr>
          <a:lstStyle/>
          <a:p>
            <a:pPr eaLnBrk="0" hangingPunct="0">
              <a:buFontTx/>
              <a:buNone/>
              <a:defRPr/>
            </a:pPr>
            <a:r>
              <a:rPr lang="en-GB" dirty="0">
                <a:latin typeface="Calibri" pitchFamily="34" charset="0"/>
                <a:cs typeface="Times New Roman" pitchFamily="18" charset="0"/>
              </a:rPr>
              <a:t>A synthetic description of the parameters targeted by AG members are reported in the following.</a:t>
            </a:r>
          </a:p>
          <a:p>
            <a:pPr eaLnBrk="0" hangingPunct="0">
              <a:buFontTx/>
              <a:buNone/>
              <a:defRPr/>
            </a:pPr>
            <a:r>
              <a:rPr lang="en-GB" dirty="0">
                <a:latin typeface="Calibri" pitchFamily="34" charset="0"/>
                <a:cs typeface="Times New Roman" pitchFamily="18" charset="0"/>
              </a:rPr>
              <a:t>For AG members or partners are reported the list of </a:t>
            </a:r>
            <a:r>
              <a:rPr lang="en-GB" dirty="0">
                <a:solidFill>
                  <a:srgbClr val="000000"/>
                </a:solidFill>
                <a:latin typeface="Calibri" pitchFamily="34" charset="0"/>
                <a:cs typeface="Times New Roman" pitchFamily="18" charset="0"/>
              </a:rPr>
              <a:t>OMSs including: </a:t>
            </a:r>
            <a:r>
              <a:rPr lang="en-GB" dirty="0" err="1">
                <a:solidFill>
                  <a:srgbClr val="000000"/>
                </a:solidFill>
                <a:latin typeface="Calibri" pitchFamily="34" charset="0"/>
                <a:cs typeface="Times New Roman" pitchFamily="18" charset="0"/>
              </a:rPr>
              <a:t>i</a:t>
            </a:r>
            <a:r>
              <a:rPr lang="en-GB" dirty="0">
                <a:solidFill>
                  <a:srgbClr val="000000"/>
                </a:solidFill>
                <a:latin typeface="Calibri" pitchFamily="34" charset="0"/>
                <a:cs typeface="Times New Roman" pitchFamily="18" charset="0"/>
              </a:rPr>
              <a:t>) on-line measurement techniques already available on the market; ii) methods and techniques under pre-market development; iii) methods and techniques at research level.</a:t>
            </a:r>
            <a:endParaRPr lang="it-IT" dirty="0">
              <a:solidFill>
                <a:srgbClr val="000000"/>
              </a:solidFill>
              <a:latin typeface="Calibri" pitchFamily="34" charset="0"/>
            </a:endParaRPr>
          </a:p>
          <a:p>
            <a:pPr eaLnBrk="0" hangingPunct="0">
              <a:spcBef>
                <a:spcPct val="0"/>
              </a:spcBef>
              <a:buFontTx/>
              <a:buNone/>
              <a:defRPr/>
            </a:pPr>
            <a:endParaRPr lang="it-IT" dirty="0">
              <a:solidFill>
                <a:srgbClr val="000000"/>
              </a:solidFill>
              <a:latin typeface="Calibri" pitchFamily="34" charset="0"/>
            </a:endParaRPr>
          </a:p>
        </p:txBody>
      </p:sp>
      <p:grpSp>
        <p:nvGrpSpPr>
          <p:cNvPr id="28684" name="Gruppo 15">
            <a:extLst>
              <a:ext uri="{FF2B5EF4-FFF2-40B4-BE49-F238E27FC236}">
                <a16:creationId xmlns:a16="http://schemas.microsoft.com/office/drawing/2014/main" xmlns="" id="{036A3645-FB17-A748-B511-CCD737A3305C}"/>
              </a:ext>
            </a:extLst>
          </p:cNvPr>
          <p:cNvGrpSpPr>
            <a:grpSpLocks/>
          </p:cNvGrpSpPr>
          <p:nvPr/>
        </p:nvGrpSpPr>
        <p:grpSpPr bwMode="auto">
          <a:xfrm>
            <a:off x="214313" y="3290888"/>
            <a:ext cx="2689225" cy="720725"/>
            <a:chOff x="214313" y="3290887"/>
            <a:chExt cx="2689225" cy="720000"/>
          </a:xfrm>
        </p:grpSpPr>
        <p:pic>
          <p:nvPicPr>
            <p:cNvPr id="13" name="Picture 20" descr="Risultati immagini per University of Naples Federico II">
              <a:hlinkClick r:id="rId5" action="ppaction://hlinksldjump"/>
              <a:extLst>
                <a:ext uri="{FF2B5EF4-FFF2-40B4-BE49-F238E27FC236}">
                  <a16:creationId xmlns:a16="http://schemas.microsoft.com/office/drawing/2014/main" xmlns="" id="{DED826C7-7CC2-0243-802E-AA2CD3ABCB28}"/>
                </a:ext>
              </a:extLst>
            </p:cNvPr>
            <p:cNvPicPr>
              <a:picLocks noChangeAspect="1" noChangeArrowheads="1"/>
            </p:cNvPicPr>
            <p:nvPr/>
          </p:nvPicPr>
          <p:blipFill>
            <a:blip r:embed="rId6"/>
            <a:srcRect/>
            <a:stretch>
              <a:fillRect/>
            </a:stretch>
          </p:blipFill>
          <p:spPr bwMode="auto">
            <a:xfrm>
              <a:off x="1874838" y="3291749"/>
              <a:ext cx="1028700" cy="719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8613" name="Picture 5" descr="Risultati immagini per novaetech">
              <a:extLst>
                <a:ext uri="{FF2B5EF4-FFF2-40B4-BE49-F238E27FC236}">
                  <a16:creationId xmlns:a16="http://schemas.microsoft.com/office/drawing/2014/main" xmlns="" id="{29275BDF-57E7-E343-9452-2DC068649092}"/>
                </a:ext>
              </a:extLst>
            </p:cNvPr>
            <p:cNvPicPr>
              <a:picLocks noChangeAspect="1" noChangeArrowheads="1"/>
            </p:cNvPicPr>
            <p:nvPr/>
          </p:nvPicPr>
          <p:blipFill>
            <a:blip r:embed="rId7"/>
            <a:srcRect/>
            <a:stretch>
              <a:fillRect/>
            </a:stretch>
          </p:blipFill>
          <p:spPr bwMode="auto">
            <a:xfrm>
              <a:off x="214313" y="3290887"/>
              <a:ext cx="1701341" cy="7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Picture 30" descr="Risultati immagini per HACH LANGE GmbH Germany">
            <a:hlinkClick r:id="rId8" action="ppaction://hlinksldjump"/>
            <a:extLst>
              <a:ext uri="{FF2B5EF4-FFF2-40B4-BE49-F238E27FC236}">
                <a16:creationId xmlns:a16="http://schemas.microsoft.com/office/drawing/2014/main" xmlns="" id="{4417C6EE-7F89-424A-8B9F-21B9732B9592}"/>
              </a:ext>
            </a:extLst>
          </p:cNvPr>
          <p:cNvPicPr>
            <a:picLocks noChangeAspect="1" noChangeArrowheads="1"/>
          </p:cNvPicPr>
          <p:nvPr/>
        </p:nvPicPr>
        <p:blipFill>
          <a:blip r:embed="rId9"/>
          <a:srcRect/>
          <a:stretch>
            <a:fillRect/>
          </a:stretch>
        </p:blipFill>
        <p:spPr bwMode="auto">
          <a:xfrm>
            <a:off x="3193194" y="3308350"/>
            <a:ext cx="1087438" cy="72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0" descr="Risultati immagini per systea">
            <a:hlinkClick r:id="rId10" action="ppaction://hlinksldjump"/>
            <a:extLst>
              <a:ext uri="{FF2B5EF4-FFF2-40B4-BE49-F238E27FC236}">
                <a16:creationId xmlns:a16="http://schemas.microsoft.com/office/drawing/2014/main" xmlns="" id="{ADDD79B8-58D2-B944-9B71-281EBD758E52}"/>
              </a:ext>
            </a:extLst>
          </p:cNvPr>
          <p:cNvPicPr>
            <a:picLocks noChangeAspect="1" noChangeArrowheads="1"/>
          </p:cNvPicPr>
          <p:nvPr/>
        </p:nvPicPr>
        <p:blipFill>
          <a:blip r:embed="rId11"/>
          <a:srcRect/>
          <a:stretch>
            <a:fillRect/>
          </a:stretch>
        </p:blipFill>
        <p:spPr bwMode="auto">
          <a:xfrm>
            <a:off x="4655344" y="3308350"/>
            <a:ext cx="1576388" cy="720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Freccia a destra 6">
            <a:hlinkClick r:id="rId12" action="ppaction://hlinksldjump"/>
            <a:extLst>
              <a:ext uri="{FF2B5EF4-FFF2-40B4-BE49-F238E27FC236}">
                <a16:creationId xmlns:a16="http://schemas.microsoft.com/office/drawing/2014/main" xmlns="" id="{5EBBA8FE-FB46-1C48-90DB-585EF2CBFAF1}"/>
              </a:ext>
            </a:extLst>
          </p:cNvPr>
          <p:cNvSpPr>
            <a:spLocks noChangeArrowheads="1"/>
          </p:cNvSpPr>
          <p:nvPr/>
        </p:nvSpPr>
        <p:spPr bwMode="auto">
          <a:xfrm flipH="1">
            <a:off x="8259763" y="58388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p>
            <a:pPr marL="509588" indent="-509588" defTabSz="873125">
              <a:buFontTx/>
              <a:buAutoNum type="arabicPeriod" startAt="2"/>
              <a:tabLst>
                <a:tab pos="773113" algn="l"/>
              </a:tabLst>
              <a:defRPr/>
            </a:pPr>
            <a:endParaRPr lang="it-IT">
              <a:ln>
                <a:solidFill>
                  <a:srgbClr val="EC1438"/>
                </a:solidFill>
              </a:ln>
              <a:cs typeface="Times New Roman" pitchFamily="18" charset="0"/>
            </a:endParaRPr>
          </a:p>
        </p:txBody>
      </p:sp>
      <p:grpSp>
        <p:nvGrpSpPr>
          <p:cNvPr id="28688" name="Gruppo 23">
            <a:extLst>
              <a:ext uri="{FF2B5EF4-FFF2-40B4-BE49-F238E27FC236}">
                <a16:creationId xmlns:a16="http://schemas.microsoft.com/office/drawing/2014/main" xmlns="" id="{D003C3D5-FF87-AD49-992F-4316A2A443F0}"/>
              </a:ext>
            </a:extLst>
          </p:cNvPr>
          <p:cNvGrpSpPr>
            <a:grpSpLocks/>
          </p:cNvGrpSpPr>
          <p:nvPr/>
        </p:nvGrpSpPr>
        <p:grpSpPr bwMode="auto">
          <a:xfrm>
            <a:off x="6470650" y="3367088"/>
            <a:ext cx="2160588" cy="649287"/>
            <a:chOff x="6469857" y="3308350"/>
            <a:chExt cx="2398468" cy="720725"/>
          </a:xfrm>
        </p:grpSpPr>
        <p:pic>
          <p:nvPicPr>
            <p:cNvPr id="68615" name="Picture 7" descr="Risultati immagini per isti">
              <a:extLst>
                <a:ext uri="{FF2B5EF4-FFF2-40B4-BE49-F238E27FC236}">
                  <a16:creationId xmlns:a16="http://schemas.microsoft.com/office/drawing/2014/main" xmlns="" id="{2D26FD6B-CF9E-354C-A44A-09A54DB25C90}"/>
                </a:ext>
              </a:extLst>
            </p:cNvPr>
            <p:cNvPicPr>
              <a:picLocks noChangeAspect="1" noChangeArrowheads="1"/>
            </p:cNvPicPr>
            <p:nvPr/>
          </p:nvPicPr>
          <p:blipFill>
            <a:blip r:embed="rId13"/>
            <a:srcRect/>
            <a:stretch>
              <a:fillRect/>
            </a:stretch>
          </p:blipFill>
          <p:spPr bwMode="auto">
            <a:xfrm>
              <a:off x="6469857" y="3308350"/>
              <a:ext cx="960000" cy="7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9" descr="Immagine correlata">
              <a:hlinkClick r:id="rId10" action="ppaction://hlinksldjump"/>
              <a:extLst>
                <a:ext uri="{FF2B5EF4-FFF2-40B4-BE49-F238E27FC236}">
                  <a16:creationId xmlns:a16="http://schemas.microsoft.com/office/drawing/2014/main" xmlns="" id="{B5C75AAD-17D9-FD40-B680-DE95AE41F1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0113" y="3309075"/>
              <a:ext cx="1618212"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8" descr="Risultati immagini per National Research Council of Italy, CNR-IREA">
            <a:hlinkClick r:id="rId15" action="ppaction://hlinksldjump"/>
            <a:extLst>
              <a:ext uri="{FF2B5EF4-FFF2-40B4-BE49-F238E27FC236}">
                <a16:creationId xmlns:a16="http://schemas.microsoft.com/office/drawing/2014/main" xmlns="" id="{E8BA57B0-20FD-E045-A6F7-CC9F698FF468}"/>
              </a:ext>
            </a:extLst>
          </p:cNvPr>
          <p:cNvPicPr>
            <a:picLocks noChangeAspect="1" noChangeArrowheads="1"/>
          </p:cNvPicPr>
          <p:nvPr/>
        </p:nvPicPr>
        <p:blipFill>
          <a:blip r:embed="rId16"/>
          <a:srcRect/>
          <a:stretch>
            <a:fillRect/>
          </a:stretch>
        </p:blipFill>
        <p:spPr bwMode="auto">
          <a:xfrm>
            <a:off x="2389188" y="5174823"/>
            <a:ext cx="672385" cy="7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94" name="Picture 22">
            <a:hlinkClick r:id="rId17" action="ppaction://hlinksldjump"/>
            <a:extLst>
              <a:ext uri="{FF2B5EF4-FFF2-40B4-BE49-F238E27FC236}">
                <a16:creationId xmlns:a16="http://schemas.microsoft.com/office/drawing/2014/main" xmlns="" id="{0D30885A-2CC6-5446-92B7-BF08DCAF5CC9}"/>
              </a:ext>
            </a:extLst>
          </p:cNvPr>
          <p:cNvPicPr>
            <a:picLocks noChangeAspect="1" noChangeArrowheads="1"/>
          </p:cNvPicPr>
          <p:nvPr/>
        </p:nvPicPr>
        <p:blipFill>
          <a:blip r:embed="rId18">
            <a:extLst/>
          </a:blip>
          <a:srcRect/>
          <a:stretch>
            <a:fillRect/>
          </a:stretch>
        </p:blipFill>
        <p:spPr bwMode="auto">
          <a:xfrm>
            <a:off x="3496463" y="5153300"/>
            <a:ext cx="666761" cy="7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695" name="Picture 23">
            <a:hlinkClick r:id="rId19" action="ppaction://hlinksldjump"/>
            <a:extLst>
              <a:ext uri="{FF2B5EF4-FFF2-40B4-BE49-F238E27FC236}">
                <a16:creationId xmlns:a16="http://schemas.microsoft.com/office/drawing/2014/main" xmlns="" id="{F45F17AE-DD86-2E47-BDA9-10DAD46A106B}"/>
              </a:ext>
            </a:extLst>
          </p:cNvPr>
          <p:cNvPicPr>
            <a:picLocks noChangeAspect="1" noChangeArrowheads="1"/>
          </p:cNvPicPr>
          <p:nvPr/>
        </p:nvPicPr>
        <p:blipFill>
          <a:blip r:embed="rId20">
            <a:extLst/>
          </a:blip>
          <a:srcRect/>
          <a:stretch>
            <a:fillRect/>
          </a:stretch>
        </p:blipFill>
        <p:spPr bwMode="auto">
          <a:xfrm>
            <a:off x="266064" y="5236425"/>
            <a:ext cx="1651874" cy="43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697" name="Picture 25">
            <a:hlinkClick r:id="rId21" action="ppaction://hlinksldjump"/>
            <a:extLst>
              <a:ext uri="{FF2B5EF4-FFF2-40B4-BE49-F238E27FC236}">
                <a16:creationId xmlns:a16="http://schemas.microsoft.com/office/drawing/2014/main" xmlns="" id="{2810E798-4008-9448-998D-BF1D4F616CFD}"/>
              </a:ext>
            </a:extLst>
          </p:cNvPr>
          <p:cNvPicPr>
            <a:picLocks noChangeAspect="1" noChangeArrowheads="1"/>
          </p:cNvPicPr>
          <p:nvPr/>
        </p:nvPicPr>
        <p:blipFill rotWithShape="1">
          <a:blip r:embed="rId22">
            <a:extLst/>
          </a:blip>
          <a:srcRect l="7040" t="21802" r="7605" b="23003"/>
          <a:stretch/>
        </p:blipFill>
        <p:spPr bwMode="auto">
          <a:xfrm>
            <a:off x="4891237" y="4290786"/>
            <a:ext cx="2075705" cy="6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4" name="Immagine 3">
            <a:hlinkClick r:id="rId23" action="ppaction://hlinksldjump"/>
            <a:extLst>
              <a:ext uri="{FF2B5EF4-FFF2-40B4-BE49-F238E27FC236}">
                <a16:creationId xmlns:a16="http://schemas.microsoft.com/office/drawing/2014/main" xmlns="" id="{1FAB7E85-C4F9-6545-96C6-210CC414BE18}"/>
              </a:ext>
            </a:extLst>
          </p:cNvPr>
          <p:cNvPicPr>
            <a:picLocks noChangeAspect="1"/>
          </p:cNvPicPr>
          <p:nvPr/>
        </p:nvPicPr>
        <p:blipFill>
          <a:blip r:embed="rId24">
            <a:extLst/>
          </a:blip>
          <a:stretch>
            <a:fillRect/>
          </a:stretch>
        </p:blipFill>
        <p:spPr>
          <a:xfrm>
            <a:off x="7385575" y="4216138"/>
            <a:ext cx="1406000" cy="6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698" name="Picture 26">
            <a:hlinkClick r:id="rId25" action="ppaction://hlinksldjump"/>
            <a:extLst>
              <a:ext uri="{FF2B5EF4-FFF2-40B4-BE49-F238E27FC236}">
                <a16:creationId xmlns:a16="http://schemas.microsoft.com/office/drawing/2014/main" xmlns="" id="{9017291E-4B8C-4B49-9BF2-4E1B1A707BAA}"/>
              </a:ext>
            </a:extLst>
          </p:cNvPr>
          <p:cNvPicPr>
            <a:picLocks noChangeAspect="1" noChangeArrowheads="1"/>
          </p:cNvPicPr>
          <p:nvPr/>
        </p:nvPicPr>
        <p:blipFill>
          <a:blip r:embed="rId26">
            <a:extLst/>
          </a:blip>
          <a:srcRect/>
          <a:stretch>
            <a:fillRect/>
          </a:stretch>
        </p:blipFill>
        <p:spPr bwMode="auto">
          <a:xfrm>
            <a:off x="3046402" y="4291729"/>
            <a:ext cx="1279525" cy="646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699" name="Picture 27">
            <a:hlinkClick r:id="rId27" action="ppaction://hlinksldjump"/>
            <a:extLst>
              <a:ext uri="{FF2B5EF4-FFF2-40B4-BE49-F238E27FC236}">
                <a16:creationId xmlns:a16="http://schemas.microsoft.com/office/drawing/2014/main" xmlns="" id="{B9A08DB3-8D63-7243-8ABB-8E3E0BC6C9A1}"/>
              </a:ext>
            </a:extLst>
          </p:cNvPr>
          <p:cNvPicPr>
            <a:picLocks noChangeAspect="1" noChangeArrowheads="1"/>
          </p:cNvPicPr>
          <p:nvPr/>
        </p:nvPicPr>
        <p:blipFill rotWithShape="1">
          <a:blip r:embed="rId28">
            <a:extLst/>
          </a:blip>
          <a:srcRect t="14000" b="18500"/>
          <a:stretch/>
        </p:blipFill>
        <p:spPr bwMode="auto">
          <a:xfrm>
            <a:off x="526699" y="4289842"/>
            <a:ext cx="1920000" cy="64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700" name="Picture 28">
            <a:hlinkClick r:id="rId29" action="ppaction://hlinksldjump"/>
            <a:extLst>
              <a:ext uri="{FF2B5EF4-FFF2-40B4-BE49-F238E27FC236}">
                <a16:creationId xmlns:a16="http://schemas.microsoft.com/office/drawing/2014/main" xmlns="" id="{5C8A0A2A-1906-404A-B6AE-668E58680F30}"/>
              </a:ext>
            </a:extLst>
          </p:cNvPr>
          <p:cNvPicPr>
            <a:picLocks noChangeAspect="1" noChangeArrowheads="1"/>
          </p:cNvPicPr>
          <p:nvPr/>
        </p:nvPicPr>
        <p:blipFill>
          <a:blip r:embed="rId30">
            <a:extLst/>
          </a:blip>
          <a:srcRect/>
          <a:stretch>
            <a:fillRect/>
          </a:stretch>
        </p:blipFill>
        <p:spPr bwMode="auto">
          <a:xfrm>
            <a:off x="4480127" y="5153300"/>
            <a:ext cx="1240675" cy="68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8701" name="Picture 29">
            <a:hlinkClick r:id="rId31" action="ppaction://hlinksldjump"/>
            <a:extLst>
              <a:ext uri="{FF2B5EF4-FFF2-40B4-BE49-F238E27FC236}">
                <a16:creationId xmlns:a16="http://schemas.microsoft.com/office/drawing/2014/main" xmlns="" id="{9A3A8C1C-262A-3245-ACD7-E2E96BB23BAC}"/>
              </a:ext>
            </a:extLst>
          </p:cNvPr>
          <p:cNvPicPr>
            <a:picLocks noChangeAspect="1" noChangeArrowheads="1"/>
          </p:cNvPicPr>
          <p:nvPr/>
        </p:nvPicPr>
        <p:blipFill rotWithShape="1">
          <a:blip r:embed="rId32">
            <a:extLst/>
          </a:blip>
          <a:srcRect t="21185" b="24711"/>
          <a:stretch/>
        </p:blipFill>
        <p:spPr bwMode="auto">
          <a:xfrm>
            <a:off x="6052427" y="5297300"/>
            <a:ext cx="1996143" cy="54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cSld>
  <p:clrMapOvr>
    <a:masterClrMapping/>
  </p:clrMapOvr>
  <p:transition advClick="0">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14">
            <a:extLst>
              <a:ext uri="{FF2B5EF4-FFF2-40B4-BE49-F238E27FC236}">
                <a16:creationId xmlns:a16="http://schemas.microsoft.com/office/drawing/2014/main" xmlns="" id="{BEAD60F8-0131-3844-8F12-41A6B3367C15}"/>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54A28543-E8EF-B646-9C00-46723C916693}"/>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0DEF4BC8-1680-1C44-A784-7A3412E7437E}"/>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29701" name="Picture 2" descr="Risultati immagini per egu 2018">
            <a:extLst>
              <a:ext uri="{FF2B5EF4-FFF2-40B4-BE49-F238E27FC236}">
                <a16:creationId xmlns:a16="http://schemas.microsoft.com/office/drawing/2014/main" xmlns="" id="{EE34A70E-688E-A44A-8ED5-72977163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magine 13" descr="ctrl+swan logo1.jpg">
            <a:extLst>
              <a:ext uri="{FF2B5EF4-FFF2-40B4-BE49-F238E27FC236}">
                <a16:creationId xmlns:a16="http://schemas.microsoft.com/office/drawing/2014/main" xmlns="" id="{BC76A77A-84ED-2A4A-B744-1E7AC7A34E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mmagine 10" descr="logo_Luigi-Vanvitelli.png">
            <a:extLst>
              <a:ext uri="{FF2B5EF4-FFF2-40B4-BE49-F238E27FC236}">
                <a16:creationId xmlns:a16="http://schemas.microsoft.com/office/drawing/2014/main" xmlns="" id="{A9CC22C4-3B45-A546-9228-28908BCE67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CasellaDiTesto 11">
            <a:extLst>
              <a:ext uri="{FF2B5EF4-FFF2-40B4-BE49-F238E27FC236}">
                <a16:creationId xmlns:a16="http://schemas.microsoft.com/office/drawing/2014/main" xmlns="" id="{B066902D-7CA3-AC4A-93C6-07018ED36CF1}"/>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4" name="Tabella 13">
            <a:extLst>
              <a:ext uri="{FF2B5EF4-FFF2-40B4-BE49-F238E27FC236}">
                <a16:creationId xmlns:a16="http://schemas.microsoft.com/office/drawing/2014/main" xmlns="" id="{A6399D2A-54DA-3D4F-9065-3F80FD453E20}"/>
              </a:ext>
            </a:extLst>
          </p:cNvPr>
          <p:cNvGraphicFramePr>
            <a:graphicFrameLocks noGrp="1"/>
          </p:cNvGraphicFramePr>
          <p:nvPr/>
        </p:nvGraphicFramePr>
        <p:xfrm>
          <a:off x="409575" y="1447800"/>
          <a:ext cx="8296275" cy="1685925"/>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422351">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633764">
                <a:tc>
                  <a:txBody>
                    <a:bodyPr/>
                    <a:lstStyle/>
                    <a:p>
                      <a:pPr algn="l">
                        <a:lnSpc>
                          <a:spcPts val="1200"/>
                        </a:lnSpc>
                        <a:spcAft>
                          <a:spcPts val="0"/>
                        </a:spcAft>
                        <a:tabLst>
                          <a:tab pos="226695" algn="l"/>
                        </a:tabLst>
                      </a:pPr>
                      <a:r>
                        <a:rPr lang="en-GB" sz="1300" dirty="0">
                          <a:latin typeface="Calibri" pitchFamily="34" charset="0"/>
                          <a:ea typeface="Times New Roman"/>
                          <a:cs typeface="Book Antiqua"/>
                        </a:rPr>
                        <a:t>Pesticide</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dirty="0">
                          <a:latin typeface="Calibri" pitchFamily="34" charset="0"/>
                          <a:ea typeface="Times New Roman"/>
                          <a:cs typeface="Book Antiqua"/>
                        </a:rPr>
                        <a:t>Quartz-Crystal Microbalance with antibodies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dirty="0">
                          <a:latin typeface="Calibri" pitchFamily="34" charset="0"/>
                          <a:ea typeface="Times New Roman"/>
                          <a:cs typeface="Book Antiqua"/>
                        </a:rPr>
                        <a:t>X</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629810">
                <a:tc>
                  <a:txBody>
                    <a:bodyPr/>
                    <a:lstStyle/>
                    <a:p>
                      <a:pPr algn="l">
                        <a:lnSpc>
                          <a:spcPts val="1200"/>
                        </a:lnSpc>
                        <a:spcAft>
                          <a:spcPts val="0"/>
                        </a:spcAft>
                        <a:tabLst>
                          <a:tab pos="226695" algn="l"/>
                        </a:tabLst>
                      </a:pPr>
                      <a:r>
                        <a:rPr lang="en-GB" sz="1300">
                          <a:latin typeface="Calibri" pitchFamily="34" charset="0"/>
                          <a:ea typeface="Times New Roman"/>
                          <a:cs typeface="Book Antiqua"/>
                        </a:rPr>
                        <a:t>Bacteria </a:t>
                      </a:r>
                      <a:endParaRPr lang="it-IT" sz="130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a:latin typeface="Calibri" pitchFamily="34" charset="0"/>
                          <a:ea typeface="Times New Roman"/>
                          <a:cs typeface="Book Antiqua"/>
                        </a:rPr>
                        <a:t>Quartz-Crystal Microbalance with antibodies</a:t>
                      </a:r>
                      <a:endParaRPr lang="it-IT" sz="130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dirty="0">
                          <a:latin typeface="Calibri" pitchFamily="34" charset="0"/>
                          <a:ea typeface="Times New Roman"/>
                          <a:cs typeface="Book Antiqua"/>
                        </a:rPr>
                        <a:t>X</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9731" name="Freccia a destra 6">
            <a:hlinkClick r:id="rId5" action="ppaction://hlinksldjump"/>
            <a:extLst>
              <a:ext uri="{FF2B5EF4-FFF2-40B4-BE49-F238E27FC236}">
                <a16:creationId xmlns:a16="http://schemas.microsoft.com/office/drawing/2014/main" xmlns="" id="{C70A59CE-565B-434A-841F-D9C5DE490B4C}"/>
              </a:ext>
            </a:extLst>
          </p:cNvPr>
          <p:cNvSpPr>
            <a:spLocks noChangeArrowheads="1"/>
          </p:cNvSpPr>
          <p:nvPr/>
        </p:nvSpPr>
        <p:spPr bwMode="auto">
          <a:xfrm flipH="1">
            <a:off x="8080375" y="590867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29732" name="Rettangolo 1">
            <a:extLst>
              <a:ext uri="{FF2B5EF4-FFF2-40B4-BE49-F238E27FC236}">
                <a16:creationId xmlns:a16="http://schemas.microsoft.com/office/drawing/2014/main" xmlns="" id="{35F68B98-A158-EB44-B5DB-410F7B103130}"/>
              </a:ext>
            </a:extLst>
          </p:cNvPr>
          <p:cNvSpPr>
            <a:spLocks noChangeArrowheads="1"/>
          </p:cNvSpPr>
          <p:nvPr/>
        </p:nvSpPr>
        <p:spPr bwMode="auto">
          <a:xfrm>
            <a:off x="409575" y="677863"/>
            <a:ext cx="5699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a:latin typeface="Calibri" panose="020F0502020204030204" pitchFamily="34" charset="0"/>
              </a:rPr>
              <a:t>NOVAETECH SRL AND DEPARTMENT OF PHYSICS OF THE UNIVERSITY OF NAPLES</a:t>
            </a:r>
            <a:endParaRPr lang="it-IT" altLang="it-IT">
              <a:latin typeface="Calibri" panose="020F0502020204030204" pitchFamily="34" charset="0"/>
            </a:endParaRPr>
          </a:p>
        </p:txBody>
      </p:sp>
    </p:spTree>
  </p:cSld>
  <p:clrMapOvr>
    <a:masterClrMapping/>
  </p:clrMapOvr>
  <p:transition advClick="0">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ttangolo 14">
            <a:extLst>
              <a:ext uri="{FF2B5EF4-FFF2-40B4-BE49-F238E27FC236}">
                <a16:creationId xmlns:a16="http://schemas.microsoft.com/office/drawing/2014/main" xmlns="" id="{55FB4145-1365-3A4E-A36E-3FE2231D00A8}"/>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53394E5F-9B62-9C45-8205-15BDCFDBEEDC}"/>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A85291DB-6EB0-3344-9BCC-F263285E151A}"/>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0725" name="Picture 2" descr="Risultati immagini per egu 2018">
            <a:extLst>
              <a:ext uri="{FF2B5EF4-FFF2-40B4-BE49-F238E27FC236}">
                <a16:creationId xmlns:a16="http://schemas.microsoft.com/office/drawing/2014/main" xmlns="" id="{FABF2BF0-F181-524F-ABD4-51D223DF7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magine 13" descr="ctrl+swan logo1.jpg">
            <a:extLst>
              <a:ext uri="{FF2B5EF4-FFF2-40B4-BE49-F238E27FC236}">
                <a16:creationId xmlns:a16="http://schemas.microsoft.com/office/drawing/2014/main" xmlns="" id="{7C68350E-E498-7141-894D-08C1D087AE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Immagine 10" descr="logo_Luigi-Vanvitelli.png">
            <a:extLst>
              <a:ext uri="{FF2B5EF4-FFF2-40B4-BE49-F238E27FC236}">
                <a16:creationId xmlns:a16="http://schemas.microsoft.com/office/drawing/2014/main" xmlns="" id="{A5227CB7-363D-424A-B783-F189EC7F23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CasellaDiTesto 11">
            <a:extLst>
              <a:ext uri="{FF2B5EF4-FFF2-40B4-BE49-F238E27FC236}">
                <a16:creationId xmlns:a16="http://schemas.microsoft.com/office/drawing/2014/main" xmlns="" id="{E5CAAC37-B4D1-614D-A3F1-CE43E2CFBC9C}"/>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4" name="Tabella 13">
            <a:extLst>
              <a:ext uri="{FF2B5EF4-FFF2-40B4-BE49-F238E27FC236}">
                <a16:creationId xmlns:a16="http://schemas.microsoft.com/office/drawing/2014/main" xmlns="" id="{B8A8B4AF-9F20-6B43-92B6-86393E1B642D}"/>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algn="just">
                        <a:lnSpc>
                          <a:spcPts val="1200"/>
                        </a:lnSpc>
                        <a:spcAft>
                          <a:spcPts val="0"/>
                        </a:spcAft>
                        <a:tabLst>
                          <a:tab pos="226695" algn="l"/>
                        </a:tabLst>
                      </a:pPr>
                      <a:r>
                        <a:rPr lang="en-GB" sz="1300" dirty="0">
                          <a:latin typeface="Calibri" pitchFamily="34" charset="0"/>
                          <a:ea typeface="Times New Roman"/>
                          <a:cs typeface="Book Antiqua"/>
                        </a:rPr>
                        <a:t>Alkalinity, ammonia, chlorine dioxide, chloride, </a:t>
                      </a:r>
                      <a:r>
                        <a:rPr lang="en-GB" sz="1300" dirty="0" err="1">
                          <a:latin typeface="Calibri" pitchFamily="34" charset="0"/>
                          <a:ea typeface="Times New Roman"/>
                          <a:cs typeface="Book Antiqua"/>
                        </a:rPr>
                        <a:t>chloramine</a:t>
                      </a:r>
                      <a:r>
                        <a:rPr lang="en-GB" sz="1300" dirty="0">
                          <a:latin typeface="Calibri" pitchFamily="34" charset="0"/>
                          <a:ea typeface="Times New Roman"/>
                          <a:cs typeface="Book Antiqua"/>
                        </a:rPr>
                        <a:t>, corrosion inhibitors, dissolved oxygen, hardness, hydrocarbons, fluoride, nitrate, nitrite, orthophosphates, ozone, phosphate, sodium, silicate, sulphide, total suspended solids, total organic carbon, total/free residual chlorine, total cyanide, turbidity, ultraviolet 254 nm absorption</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just">
                        <a:lnSpc>
                          <a:spcPts val="1200"/>
                        </a:lnSpc>
                        <a:spcAft>
                          <a:spcPts val="0"/>
                        </a:spcAft>
                        <a:tabLst>
                          <a:tab pos="226695" algn="l"/>
                        </a:tabLst>
                      </a:pPr>
                      <a:r>
                        <a:rPr lang="en-GB" sz="1300" dirty="0" err="1">
                          <a:latin typeface="Calibri" pitchFamily="34" charset="0"/>
                          <a:ea typeface="Times New Roman"/>
                          <a:cs typeface="Book Antiqua"/>
                        </a:rPr>
                        <a:t>Amperometric</a:t>
                      </a:r>
                      <a:r>
                        <a:rPr lang="en-GB" sz="1300" dirty="0">
                          <a:latin typeface="Calibri" pitchFamily="34" charset="0"/>
                          <a:ea typeface="Times New Roman"/>
                          <a:cs typeface="Book Antiqua"/>
                        </a:rPr>
                        <a:t>, digital, optical probes, ion-selective electrode (ISE) technology, photometric analyzers, UV absorption, electro chemical sensors, radical advanced oxidation, light scattering analytics</a:t>
                      </a: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l">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dirty="0">
                          <a:latin typeface="Calibri" pitchFamily="34" charset="0"/>
                          <a:ea typeface="Times New Roman"/>
                          <a:cs typeface="Book Antiqua"/>
                        </a:rPr>
                        <a:t>X</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0749" name="Freccia a destra 6">
            <a:hlinkClick r:id="rId5" action="ppaction://hlinksldjump"/>
            <a:extLst>
              <a:ext uri="{FF2B5EF4-FFF2-40B4-BE49-F238E27FC236}">
                <a16:creationId xmlns:a16="http://schemas.microsoft.com/office/drawing/2014/main" xmlns="" id="{B17DB727-63AC-3C4F-B3C8-ADC06C931399}"/>
              </a:ext>
            </a:extLst>
          </p:cNvPr>
          <p:cNvSpPr>
            <a:spLocks noChangeArrowheads="1"/>
          </p:cNvSpPr>
          <p:nvPr/>
        </p:nvSpPr>
        <p:spPr bwMode="auto">
          <a:xfrm flipH="1">
            <a:off x="7985125" y="59658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30750" name="Rettangolo 1">
            <a:extLst>
              <a:ext uri="{FF2B5EF4-FFF2-40B4-BE49-F238E27FC236}">
                <a16:creationId xmlns:a16="http://schemas.microsoft.com/office/drawing/2014/main" xmlns="" id="{5C6B91AD-9419-8145-9478-3BE8C3CAB03B}"/>
              </a:ext>
            </a:extLst>
          </p:cNvPr>
          <p:cNvSpPr>
            <a:spLocks noChangeArrowheads="1"/>
          </p:cNvSpPr>
          <p:nvPr/>
        </p:nvSpPr>
        <p:spPr bwMode="auto">
          <a:xfrm>
            <a:off x="538163" y="717550"/>
            <a:ext cx="1092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HACH LANGE</a:t>
            </a:r>
          </a:p>
        </p:txBody>
      </p:sp>
    </p:spTree>
  </p:cSld>
  <p:clrMapOvr>
    <a:masterClrMapping/>
  </p:clrMapOvr>
  <p:transition advClick="0">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ttangolo 14">
            <a:extLst>
              <a:ext uri="{FF2B5EF4-FFF2-40B4-BE49-F238E27FC236}">
                <a16:creationId xmlns:a16="http://schemas.microsoft.com/office/drawing/2014/main" xmlns="" id="{CAA7B7FC-F982-3A4F-BE6F-4FBF451BE782}"/>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58AD9621-3F7C-0342-826F-7AD99FDC033C}"/>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7770FA1B-10D8-C54D-BF29-A5788EBB0E06}"/>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1749" name="Picture 2" descr="Risultati immagini per egu 2018">
            <a:extLst>
              <a:ext uri="{FF2B5EF4-FFF2-40B4-BE49-F238E27FC236}">
                <a16:creationId xmlns:a16="http://schemas.microsoft.com/office/drawing/2014/main" xmlns="" id="{D94B8D00-95C2-504A-8171-0F9A62190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Immagine 13" descr="ctrl+swan logo1.jpg">
            <a:extLst>
              <a:ext uri="{FF2B5EF4-FFF2-40B4-BE49-F238E27FC236}">
                <a16:creationId xmlns:a16="http://schemas.microsoft.com/office/drawing/2014/main" xmlns="" id="{2C576038-DD67-FC49-ACC5-103D282998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Immagine 10" descr="logo_Luigi-Vanvitelli.png">
            <a:extLst>
              <a:ext uri="{FF2B5EF4-FFF2-40B4-BE49-F238E27FC236}">
                <a16:creationId xmlns:a16="http://schemas.microsoft.com/office/drawing/2014/main" xmlns="" id="{B78DBEF3-9438-4E40-B288-0D5B2A7922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CasellaDiTesto 11">
            <a:extLst>
              <a:ext uri="{FF2B5EF4-FFF2-40B4-BE49-F238E27FC236}">
                <a16:creationId xmlns:a16="http://schemas.microsoft.com/office/drawing/2014/main" xmlns="" id="{5C6326D9-CD5C-9A44-8C38-BABDF589B487}"/>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4" name="Tabella 13">
            <a:extLst>
              <a:ext uri="{FF2B5EF4-FFF2-40B4-BE49-F238E27FC236}">
                <a16:creationId xmlns:a16="http://schemas.microsoft.com/office/drawing/2014/main" xmlns="" id="{2E25D21F-10B3-834A-AEE4-F56BAE13EA79}"/>
              </a:ext>
            </a:extLst>
          </p:cNvPr>
          <p:cNvGraphicFramePr>
            <a:graphicFrameLocks noGrp="1"/>
          </p:cNvGraphicFramePr>
          <p:nvPr/>
        </p:nvGraphicFramePr>
        <p:xfrm>
          <a:off x="409575" y="854075"/>
          <a:ext cx="8296275" cy="5062537"/>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324148">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269032">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Alkalinity, aluminium dissolved and total, ammonia, arsenic diss. and total, BOD; calcium, chloride, chlorine (total and free), chromium 6+ and total, COD, </a:t>
                      </a:r>
                      <a:r>
                        <a:rPr lang="en-GB" sz="1300" b="0" dirty="0" err="1">
                          <a:latin typeface="Calibri" pitchFamily="34" charset="0"/>
                          <a:ea typeface="Times New Roman"/>
                          <a:cs typeface="Book Antiqua"/>
                        </a:rPr>
                        <a:t>color</a:t>
                      </a:r>
                      <a:r>
                        <a:rPr lang="en-GB" sz="1300" b="0" dirty="0">
                          <a:latin typeface="Calibri" pitchFamily="34" charset="0"/>
                          <a:ea typeface="Times New Roman"/>
                          <a:cs typeface="Book Antiqua"/>
                        </a:rPr>
                        <a:t>, copper diss. and total, ethylene </a:t>
                      </a:r>
                      <a:r>
                        <a:rPr lang="en-GB" sz="1300" b="0" dirty="0" err="1">
                          <a:latin typeface="Calibri" pitchFamily="34" charset="0"/>
                          <a:ea typeface="Times New Roman"/>
                          <a:cs typeface="Book Antiqua"/>
                        </a:rPr>
                        <a:t>gycol</a:t>
                      </a:r>
                      <a:r>
                        <a:rPr lang="en-GB" sz="1300" b="0" dirty="0">
                          <a:latin typeface="Calibri" pitchFamily="34" charset="0"/>
                          <a:ea typeface="Times New Roman"/>
                          <a:cs typeface="Book Antiqua"/>
                        </a:rPr>
                        <a:t>, fluoride, hardness, hydrazine, iron diss. and total, manganese diss. and total, </a:t>
                      </a:r>
                      <a:r>
                        <a:rPr lang="en-GB" sz="1300" b="0" dirty="0" err="1">
                          <a:latin typeface="Calibri" pitchFamily="34" charset="0"/>
                          <a:ea typeface="Times New Roman"/>
                          <a:cs typeface="Book Antiqua"/>
                        </a:rPr>
                        <a:t>monochlorammine</a:t>
                      </a:r>
                      <a:r>
                        <a:rPr lang="en-GB" sz="1300" b="0" dirty="0">
                          <a:latin typeface="Calibri" pitchFamily="34" charset="0"/>
                          <a:ea typeface="Times New Roman"/>
                          <a:cs typeface="Book Antiqua"/>
                        </a:rPr>
                        <a:t>, nickel diss. and total, nitrate, nitrite, orthophosphate, silicates, sucrose, sulphate,  sulphide, volatile phenols, silver total, total cyanides, TOC, total nitrogen, total phosphorus,  total suspended solids (TSS), ultraviolet 254 nm absorption (SAC), zinc </a:t>
                      </a:r>
                      <a:r>
                        <a:rPr lang="en-GB" sz="1300" b="0" dirty="0" err="1">
                          <a:latin typeface="Calibri" pitchFamily="34" charset="0"/>
                          <a:ea typeface="Times New Roman"/>
                          <a:cs typeface="Book Antiqua"/>
                        </a:rPr>
                        <a:t>diss.and</a:t>
                      </a:r>
                      <a:r>
                        <a:rPr lang="en-GB" sz="1300" b="0" dirty="0">
                          <a:latin typeface="Calibri" pitchFamily="34" charset="0"/>
                          <a:ea typeface="Times New Roman"/>
                          <a:cs typeface="Book Antiqua"/>
                        </a:rPr>
                        <a:t> total</a:t>
                      </a:r>
                      <a:endParaRPr lang="it-IT" sz="1300" b="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Wet-chemistry automated </a:t>
                      </a:r>
                      <a:r>
                        <a:rPr lang="en-GB" sz="1300" b="0" dirty="0" err="1">
                          <a:latin typeface="Calibri" pitchFamily="34" charset="0"/>
                          <a:ea typeface="Times New Roman"/>
                          <a:cs typeface="Book Antiqua"/>
                        </a:rPr>
                        <a:t>spectro</a:t>
                      </a:r>
                      <a:r>
                        <a:rPr lang="en-GB" sz="1300" b="0" dirty="0">
                          <a:latin typeface="Calibri" pitchFamily="34" charset="0"/>
                          <a:ea typeface="Times New Roman"/>
                          <a:cs typeface="Book Antiqua"/>
                        </a:rPr>
                        <a:t>-photometric methods </a:t>
                      </a:r>
                      <a:r>
                        <a:rPr lang="en-GB" sz="1300" b="0" dirty="0" err="1">
                          <a:latin typeface="Calibri" pitchFamily="34" charset="0"/>
                          <a:ea typeface="Times New Roman"/>
                          <a:cs typeface="Book Antiqua"/>
                        </a:rPr>
                        <a:t>fluorimetry</a:t>
                      </a:r>
                      <a:r>
                        <a:rPr lang="en-GB" sz="1300" b="0" dirty="0">
                          <a:latin typeface="Calibri" pitchFamily="34" charset="0"/>
                          <a:ea typeface="Times New Roman"/>
                          <a:cs typeface="Book Antiqua"/>
                        </a:rPr>
                        <a:t>, Ion-Selective Electrode (ISE), </a:t>
                      </a:r>
                      <a:r>
                        <a:rPr lang="en-GB" sz="1300" b="0" dirty="0" err="1">
                          <a:latin typeface="Calibri" pitchFamily="34" charset="0"/>
                          <a:ea typeface="Times New Roman"/>
                          <a:cs typeface="Book Antiqua"/>
                        </a:rPr>
                        <a:t>InfraRed</a:t>
                      </a:r>
                      <a:r>
                        <a:rPr lang="en-GB" sz="1300" b="0" dirty="0">
                          <a:latin typeface="Calibri" pitchFamily="34" charset="0"/>
                          <a:ea typeface="Times New Roman"/>
                          <a:cs typeface="Book Antiqua"/>
                        </a:rPr>
                        <a:t> light scattering, UV-absorption</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35964">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Acute toxicity</a:t>
                      </a:r>
                      <a:endParaRPr lang="it-IT" sz="1300" b="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Bacteria luminescence optical detection </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37970">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Lead, </a:t>
                      </a:r>
                      <a:r>
                        <a:rPr lang="en-GB" sz="1300" b="0" dirty="0" err="1">
                          <a:latin typeface="Calibri" pitchFamily="34" charset="0"/>
                          <a:ea typeface="Times New Roman"/>
                          <a:cs typeface="Book Antiqua"/>
                        </a:rPr>
                        <a:t>admium</a:t>
                      </a:r>
                      <a:r>
                        <a:rPr lang="en-GB" sz="1300" b="0" dirty="0">
                          <a:latin typeface="Calibri" pitchFamily="34" charset="0"/>
                          <a:ea typeface="Times New Roman"/>
                          <a:cs typeface="Book Antiqua"/>
                        </a:rPr>
                        <a:t>, mercury</a:t>
                      </a:r>
                      <a:endParaRPr lang="it-IT" sz="1300" b="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Wet chemistry automated </a:t>
                      </a:r>
                      <a:r>
                        <a:rPr lang="en-GB" sz="1300" b="0" dirty="0" err="1">
                          <a:latin typeface="Calibri" pitchFamily="34" charset="0"/>
                          <a:ea typeface="Times New Roman"/>
                          <a:cs typeface="Book Antiqua"/>
                        </a:rPr>
                        <a:t>fluorimetry</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86221">
                <a:tc>
                  <a:txBody>
                    <a:bodyPr/>
                    <a:lstStyle/>
                    <a:p>
                      <a:pPr marL="0" algn="l" defTabSz="457200" rtl="0" eaLnBrk="1" latinLnBrk="0" hangingPunct="1">
                        <a:lnSpc>
                          <a:spcPts val="1200"/>
                        </a:lnSpc>
                        <a:spcAft>
                          <a:spcPts val="0"/>
                        </a:spcAft>
                        <a:tabLst>
                          <a:tab pos="226695" algn="l"/>
                        </a:tabLst>
                      </a:pPr>
                      <a:r>
                        <a:rPr lang="en-GB" sz="1300" b="0" kern="1200" dirty="0">
                          <a:solidFill>
                            <a:schemeClr val="tx1"/>
                          </a:solidFill>
                          <a:latin typeface="Calibri" pitchFamily="34" charset="0"/>
                          <a:ea typeface="Times New Roman"/>
                          <a:cs typeface="Book Antiqua"/>
                        </a:rPr>
                        <a:t>Anionic </a:t>
                      </a:r>
                      <a:r>
                        <a:rPr lang="en-GB" sz="1300" b="0" kern="1200" dirty="0" err="1">
                          <a:solidFill>
                            <a:schemeClr val="tx1"/>
                          </a:solidFill>
                          <a:latin typeface="Calibri" pitchFamily="34" charset="0"/>
                          <a:ea typeface="Times New Roman"/>
                          <a:cs typeface="Book Antiqua"/>
                        </a:rPr>
                        <a:t>surfactans</a:t>
                      </a:r>
                      <a:r>
                        <a:rPr lang="en-GB" sz="1300" b="0" kern="1200" dirty="0">
                          <a:solidFill>
                            <a:schemeClr val="tx1"/>
                          </a:solidFill>
                          <a:latin typeface="Calibri" pitchFamily="34" charset="0"/>
                          <a:ea typeface="Times New Roman"/>
                          <a:cs typeface="Book Antiqua"/>
                        </a:rPr>
                        <a:t>, sulphonamides, marine algal toxins (</a:t>
                      </a:r>
                      <a:r>
                        <a:rPr lang="en-GB" sz="1300" b="0" kern="1200" dirty="0" err="1">
                          <a:solidFill>
                            <a:schemeClr val="tx1"/>
                          </a:solidFill>
                          <a:latin typeface="Calibri" pitchFamily="34" charset="0"/>
                          <a:ea typeface="Times New Roman"/>
                          <a:cs typeface="Book Antiqua"/>
                        </a:rPr>
                        <a:t>saxitoxin</a:t>
                      </a:r>
                      <a:r>
                        <a:rPr lang="en-GB" sz="1300" b="0" kern="1200" dirty="0">
                          <a:solidFill>
                            <a:schemeClr val="tx1"/>
                          </a:solidFill>
                          <a:latin typeface="Calibri" pitchFamily="34" charset="0"/>
                          <a:ea typeface="Times New Roman"/>
                          <a:cs typeface="Book Antiqua"/>
                        </a:rPr>
                        <a:t>, </a:t>
                      </a:r>
                      <a:r>
                        <a:rPr lang="en-GB" sz="1300" b="0" kern="1200" dirty="0" err="1">
                          <a:solidFill>
                            <a:schemeClr val="tx1"/>
                          </a:solidFill>
                          <a:latin typeface="Calibri" pitchFamily="34" charset="0"/>
                          <a:ea typeface="Times New Roman"/>
                          <a:cs typeface="Book Antiqua"/>
                        </a:rPr>
                        <a:t>domoic</a:t>
                      </a:r>
                      <a:r>
                        <a:rPr lang="en-GB" sz="1300" b="0" kern="1200" dirty="0">
                          <a:solidFill>
                            <a:schemeClr val="tx1"/>
                          </a:solidFill>
                          <a:latin typeface="Calibri" pitchFamily="34" charset="0"/>
                          <a:ea typeface="Times New Roman"/>
                          <a:cs typeface="Book Antiqua"/>
                        </a:rPr>
                        <a:t> acid, </a:t>
                      </a:r>
                      <a:r>
                        <a:rPr lang="en-GB" sz="1300" b="0" kern="1200" dirty="0" err="1">
                          <a:solidFill>
                            <a:schemeClr val="tx1"/>
                          </a:solidFill>
                          <a:latin typeface="Calibri" pitchFamily="34" charset="0"/>
                          <a:ea typeface="Times New Roman"/>
                          <a:cs typeface="Book Antiqua"/>
                        </a:rPr>
                        <a:t>okadaic</a:t>
                      </a:r>
                      <a:r>
                        <a:rPr lang="en-GB" sz="1300" b="0" kern="1200" dirty="0">
                          <a:solidFill>
                            <a:schemeClr val="tx1"/>
                          </a:solidFill>
                          <a:latin typeface="Calibri" pitchFamily="34" charset="0"/>
                          <a:ea typeface="Times New Roman"/>
                          <a:cs typeface="Book Antiqua"/>
                        </a:rPr>
                        <a:t> acid)</a:t>
                      </a:r>
                      <a:endParaRPr lang="it-IT" sz="1300" b="0" kern="1200" dirty="0">
                        <a:solidFill>
                          <a:schemeClr val="tx1"/>
                        </a:solidFill>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Wet-chemistry automated </a:t>
                      </a:r>
                      <a:r>
                        <a:rPr lang="en-GB" sz="1300" b="0" dirty="0" err="1">
                          <a:latin typeface="Calibri" pitchFamily="34" charset="0"/>
                          <a:ea typeface="Times New Roman"/>
                          <a:cs typeface="Book Antiqua"/>
                        </a:rPr>
                        <a:t>spectrophotometric</a:t>
                      </a:r>
                      <a:r>
                        <a:rPr lang="en-GB" sz="1300" b="0" dirty="0">
                          <a:latin typeface="Calibri" pitchFamily="34" charset="0"/>
                          <a:ea typeface="Times New Roman"/>
                          <a:cs typeface="Book Antiqua"/>
                        </a:rPr>
                        <a:t> method</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09202">
                <a:tc>
                  <a:txBody>
                    <a:bodyPr/>
                    <a:lstStyle/>
                    <a:p>
                      <a:pPr marL="0" marR="0" indent="0" algn="l" defTabSz="457200" rtl="0" eaLnBrk="1" fontAlgn="auto" latinLnBrk="0" hangingPunct="1">
                        <a:lnSpc>
                          <a:spcPts val="1200"/>
                        </a:lnSpc>
                        <a:spcBef>
                          <a:spcPts val="0"/>
                        </a:spcBef>
                        <a:spcAft>
                          <a:spcPts val="0"/>
                        </a:spcAft>
                        <a:buClrTx/>
                        <a:buSzTx/>
                        <a:buFontTx/>
                        <a:buNone/>
                        <a:tabLst>
                          <a:tab pos="226695" algn="l"/>
                        </a:tabLst>
                        <a:defRPr/>
                      </a:pPr>
                      <a:endParaRPr lang="en-GB" sz="1300" b="0" kern="1200" dirty="0">
                        <a:solidFill>
                          <a:schemeClr val="tx1"/>
                        </a:solidFill>
                        <a:latin typeface="Calibri" pitchFamily="34" charset="0"/>
                        <a:ea typeface="Times New Roman"/>
                        <a:cs typeface="Book Antiqua"/>
                      </a:endParaRPr>
                    </a:p>
                    <a:p>
                      <a:pPr marL="0" marR="0" indent="0" algn="l" defTabSz="457200" rtl="0" eaLnBrk="1" fontAlgn="auto" latinLnBrk="0" hangingPunct="1">
                        <a:lnSpc>
                          <a:spcPts val="1200"/>
                        </a:lnSpc>
                        <a:spcBef>
                          <a:spcPts val="0"/>
                        </a:spcBef>
                        <a:spcAft>
                          <a:spcPts val="0"/>
                        </a:spcAft>
                        <a:buClrTx/>
                        <a:buSzTx/>
                        <a:buFontTx/>
                        <a:buNone/>
                        <a:tabLst>
                          <a:tab pos="226695" algn="l"/>
                        </a:tabLst>
                        <a:defRPr/>
                      </a:pPr>
                      <a:r>
                        <a:rPr lang="en-GB" sz="1300" b="0" kern="1200" dirty="0" err="1">
                          <a:solidFill>
                            <a:schemeClr val="tx1"/>
                          </a:solidFill>
                          <a:latin typeface="Calibri" pitchFamily="34" charset="0"/>
                          <a:ea typeface="Times New Roman"/>
                          <a:cs typeface="Book Antiqua"/>
                        </a:rPr>
                        <a:t>E.coli</a:t>
                      </a:r>
                      <a:r>
                        <a:rPr lang="en-GB" sz="1300" b="0" kern="1200" dirty="0">
                          <a:solidFill>
                            <a:schemeClr val="tx1"/>
                          </a:solidFill>
                          <a:latin typeface="Calibri" pitchFamily="34" charset="0"/>
                          <a:ea typeface="Times New Roman"/>
                          <a:cs typeface="Book Antiqua"/>
                        </a:rPr>
                        <a:t> and total </a:t>
                      </a:r>
                      <a:r>
                        <a:rPr lang="en-GB" sz="1300" b="0" kern="1200" dirty="0" err="1">
                          <a:solidFill>
                            <a:schemeClr val="tx1"/>
                          </a:solidFill>
                          <a:latin typeface="Calibri" pitchFamily="34" charset="0"/>
                          <a:ea typeface="Times New Roman"/>
                          <a:cs typeface="Book Antiqua"/>
                        </a:rPr>
                        <a:t>coliforms</a:t>
                      </a:r>
                      <a:endParaRPr lang="it-IT" sz="1300" b="0" kern="1200" dirty="0">
                        <a:solidFill>
                          <a:schemeClr val="tx1"/>
                        </a:solidFill>
                        <a:latin typeface="Calibri" pitchFamily="34" charset="0"/>
                        <a:ea typeface="Times New Roman"/>
                        <a:cs typeface="Book Antiqua"/>
                      </a:endParaRPr>
                    </a:p>
                    <a:p>
                      <a:pPr marL="0" algn="l" defTabSz="457200" rtl="0" eaLnBrk="1" latinLnBrk="0" hangingPunct="1">
                        <a:lnSpc>
                          <a:spcPts val="1200"/>
                        </a:lnSpc>
                        <a:spcAft>
                          <a:spcPts val="0"/>
                        </a:spcAft>
                        <a:tabLst>
                          <a:tab pos="226695" algn="l"/>
                        </a:tabLst>
                      </a:pPr>
                      <a:endParaRPr lang="it-IT" sz="1300" b="0" kern="1200" dirty="0">
                        <a:solidFill>
                          <a:schemeClr val="tx1"/>
                        </a:solidFill>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algn="l" defTabSz="457200" rtl="0" eaLnBrk="1" latinLnBrk="0" hangingPunct="1">
                        <a:lnSpc>
                          <a:spcPts val="1200"/>
                        </a:lnSpc>
                        <a:spcAft>
                          <a:spcPts val="0"/>
                        </a:spcAft>
                        <a:tabLst>
                          <a:tab pos="226695" algn="l"/>
                        </a:tabLst>
                      </a:pPr>
                      <a:r>
                        <a:rPr lang="en-GB" sz="1300" b="0" kern="1200" dirty="0">
                          <a:solidFill>
                            <a:schemeClr val="tx1"/>
                          </a:solidFill>
                          <a:latin typeface="Calibri" pitchFamily="34" charset="0"/>
                          <a:ea typeface="Times New Roman"/>
                          <a:cs typeface="Book Antiqua"/>
                        </a:rPr>
                        <a:t>MPN automated quantification by fluorescence &amp; </a:t>
                      </a:r>
                      <a:r>
                        <a:rPr lang="en-GB" sz="1300" b="0" kern="1200" dirty="0" err="1">
                          <a:solidFill>
                            <a:schemeClr val="tx1"/>
                          </a:solidFill>
                          <a:latin typeface="Calibri" pitchFamily="34" charset="0"/>
                          <a:ea typeface="Times New Roman"/>
                          <a:cs typeface="Book Antiqua"/>
                        </a:rPr>
                        <a:t>color</a:t>
                      </a:r>
                      <a:r>
                        <a:rPr lang="en-GB" sz="1300" b="0" kern="1200" dirty="0">
                          <a:solidFill>
                            <a:schemeClr val="tx1"/>
                          </a:solidFill>
                          <a:latin typeface="Calibri" pitchFamily="34" charset="0"/>
                          <a:ea typeface="Times New Roman"/>
                          <a:cs typeface="Book Antiqua"/>
                        </a:rPr>
                        <a:t> absorption</a:t>
                      </a:r>
                      <a:endParaRPr lang="it-IT" sz="1300" b="0" kern="1200" dirty="0">
                        <a:solidFill>
                          <a:schemeClr val="tx1"/>
                        </a:solidFill>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algn="l" defTabSz="457200" rtl="0" eaLnBrk="1" latinLnBrk="0" hangingPunct="1">
                        <a:lnSpc>
                          <a:spcPts val="1200"/>
                        </a:lnSpc>
                        <a:spcAft>
                          <a:spcPts val="0"/>
                        </a:spcAft>
                        <a:tabLst>
                          <a:tab pos="226695" algn="l"/>
                        </a:tabLst>
                      </a:pPr>
                      <a:endParaRPr lang="it-IT" sz="1300" b="0" kern="1200" dirty="0">
                        <a:solidFill>
                          <a:schemeClr val="tx1"/>
                        </a:solidFill>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algn="ctr" defTabSz="457200" rtl="0" eaLnBrk="1" latinLnBrk="0" hangingPunct="1">
                        <a:lnSpc>
                          <a:spcPts val="1200"/>
                        </a:lnSpc>
                        <a:spcAft>
                          <a:spcPts val="0"/>
                        </a:spcAft>
                        <a:tabLst>
                          <a:tab pos="226695" algn="l"/>
                        </a:tabLst>
                      </a:pPr>
                      <a:r>
                        <a:rPr lang="fr-FR" sz="1300" b="0" kern="1200" dirty="0">
                          <a:solidFill>
                            <a:schemeClr val="tx1"/>
                          </a:solidFill>
                          <a:latin typeface="Calibri" pitchFamily="34" charset="0"/>
                          <a:ea typeface="Times New Roman"/>
                          <a:cs typeface="Book Antiqua"/>
                        </a:rPr>
                        <a:t>X</a:t>
                      </a:r>
                      <a:endParaRPr lang="it-IT" sz="1300" b="0" kern="1200" dirty="0">
                        <a:solidFill>
                          <a:schemeClr val="tx1"/>
                        </a:solidFill>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algn="l" defTabSz="457200" rtl="0" eaLnBrk="1" latinLnBrk="0" hangingPunct="1">
                        <a:lnSpc>
                          <a:spcPts val="1200"/>
                        </a:lnSpc>
                        <a:spcAft>
                          <a:spcPts val="0"/>
                        </a:spcAft>
                        <a:tabLst>
                          <a:tab pos="226695" algn="l"/>
                        </a:tabLst>
                      </a:pPr>
                      <a:endParaRPr lang="it-IT" sz="1300" b="0" kern="1200" dirty="0">
                        <a:solidFill>
                          <a:schemeClr val="tx1"/>
                        </a:solidFill>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1797" name="Freccia a destra 6">
            <a:hlinkClick r:id="rId5" action="ppaction://hlinksldjump"/>
            <a:extLst>
              <a:ext uri="{FF2B5EF4-FFF2-40B4-BE49-F238E27FC236}">
                <a16:creationId xmlns:a16="http://schemas.microsoft.com/office/drawing/2014/main" xmlns="" id="{6AD68A02-B208-0B47-9450-DA9A05C26ABA}"/>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31798" name="Rettangolo 1">
            <a:extLst>
              <a:ext uri="{FF2B5EF4-FFF2-40B4-BE49-F238E27FC236}">
                <a16:creationId xmlns:a16="http://schemas.microsoft.com/office/drawing/2014/main" xmlns="" id="{31041CAF-2515-1A46-9B69-50D5B28DC13D}"/>
              </a:ext>
            </a:extLst>
          </p:cNvPr>
          <p:cNvSpPr>
            <a:spLocks noChangeArrowheads="1"/>
          </p:cNvSpPr>
          <p:nvPr/>
        </p:nvSpPr>
        <p:spPr bwMode="auto">
          <a:xfrm>
            <a:off x="550863" y="554038"/>
            <a:ext cx="9921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SYSTEA SpA</a:t>
            </a:r>
          </a:p>
        </p:txBody>
      </p:sp>
    </p:spTree>
  </p:cSld>
  <p:clrMapOvr>
    <a:masterClrMapping/>
  </p:clrMapOvr>
  <p:transition advClick="0">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4">
            <a:extLst>
              <a:ext uri="{FF2B5EF4-FFF2-40B4-BE49-F238E27FC236}">
                <a16:creationId xmlns:a16="http://schemas.microsoft.com/office/drawing/2014/main" xmlns="" id="{D317C282-C16E-5C4C-8DC5-DD07CD969CA8}"/>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28E09077-D449-024B-979F-C754E4592EC9}"/>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01885742-FEF1-894C-95A6-77A5DBAB0A1D}"/>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2773" name="Picture 2" descr="Risultati immagini per egu 2018">
            <a:extLst>
              <a:ext uri="{FF2B5EF4-FFF2-40B4-BE49-F238E27FC236}">
                <a16:creationId xmlns:a16="http://schemas.microsoft.com/office/drawing/2014/main" xmlns="" id="{501BC7BE-6133-E047-95B8-2CA61A283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Immagine 13" descr="ctrl+swan logo1.jpg">
            <a:extLst>
              <a:ext uri="{FF2B5EF4-FFF2-40B4-BE49-F238E27FC236}">
                <a16:creationId xmlns:a16="http://schemas.microsoft.com/office/drawing/2014/main" xmlns="" id="{4215C4B3-9132-FA46-8782-78BFFB0B15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Immagine 10" descr="logo_Luigi-Vanvitelli.png">
            <a:extLst>
              <a:ext uri="{FF2B5EF4-FFF2-40B4-BE49-F238E27FC236}">
                <a16:creationId xmlns:a16="http://schemas.microsoft.com/office/drawing/2014/main" xmlns="" id="{8BC3F5A9-F41B-6547-8207-38F5F7B741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CasellaDiTesto 11">
            <a:extLst>
              <a:ext uri="{FF2B5EF4-FFF2-40B4-BE49-F238E27FC236}">
                <a16:creationId xmlns:a16="http://schemas.microsoft.com/office/drawing/2014/main" xmlns="" id="{3DF64293-C862-224F-B872-866046625103}"/>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2777" name="Freccia a destra 6">
            <a:hlinkClick r:id="rId5" action="ppaction://hlinksldjump"/>
            <a:extLst>
              <a:ext uri="{FF2B5EF4-FFF2-40B4-BE49-F238E27FC236}">
                <a16:creationId xmlns:a16="http://schemas.microsoft.com/office/drawing/2014/main" xmlns="" id="{3BA00449-A2B3-1F40-8CFA-0EF2BCC116DE}"/>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DCDEAEEA-8C8A-7B4C-A57B-42AFF53BCFDA}"/>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GB" sz="1300" dirty="0">
                          <a:latin typeface="Calibri" pitchFamily="34" charset="0"/>
                          <a:ea typeface="Times New Roman"/>
                          <a:cs typeface="Book Antiqua"/>
                        </a:rPr>
                        <a:t>Heavy metals</a:t>
                      </a:r>
                    </a:p>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en-US" sz="1300" dirty="0" err="1">
                          <a:latin typeface="Calibri" pitchFamily="34" charset="0"/>
                          <a:ea typeface="Times New Roman"/>
                          <a:cs typeface="Book Antiqua"/>
                        </a:rPr>
                        <a:t>Nanofiber</a:t>
                      </a:r>
                      <a:r>
                        <a:rPr lang="en-US" sz="1300" dirty="0">
                          <a:latin typeface="Calibri" pitchFamily="34" charset="0"/>
                          <a:ea typeface="Times New Roman"/>
                          <a:cs typeface="Book Antiqua"/>
                        </a:rPr>
                        <a:t> materials, based on electrochemical techniques.</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it-IT" sz="1300" dirty="0">
                          <a:latin typeface="Calibri" pitchFamily="34" charset="0"/>
                          <a:ea typeface="Times New Roman"/>
                          <a:cs typeface="Book Antiqua"/>
                        </a:rPr>
                        <a:t>X</a:t>
                      </a:r>
                    </a:p>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2798" name="Rettangolo 1">
            <a:extLst>
              <a:ext uri="{FF2B5EF4-FFF2-40B4-BE49-F238E27FC236}">
                <a16:creationId xmlns:a16="http://schemas.microsoft.com/office/drawing/2014/main" xmlns="" id="{462ADCE7-EFDA-1C4C-9909-70B388DECDA6}"/>
              </a:ext>
            </a:extLst>
          </p:cNvPr>
          <p:cNvSpPr>
            <a:spLocks noChangeArrowheads="1"/>
          </p:cNvSpPr>
          <p:nvPr/>
        </p:nvSpPr>
        <p:spPr bwMode="auto">
          <a:xfrm>
            <a:off x="517525" y="706438"/>
            <a:ext cx="1196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CNR - IBF - ISTI</a:t>
            </a:r>
          </a:p>
        </p:txBody>
      </p:sp>
    </p:spTree>
  </p:cSld>
  <p:clrMapOvr>
    <a:masterClrMapping/>
  </p:clrMapOvr>
  <p:transition advClick="0">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4">
            <a:extLst>
              <a:ext uri="{FF2B5EF4-FFF2-40B4-BE49-F238E27FC236}">
                <a16:creationId xmlns:a16="http://schemas.microsoft.com/office/drawing/2014/main" xmlns="" id="{1943581F-F8EA-3741-B87F-5DF2DE3F86C9}"/>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D6CBFADD-A0E4-8A41-8260-59919D50FBEA}"/>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1ADF1A47-1E27-8745-B527-8D44D749B6F2}"/>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3797" name="Picture 2" descr="Risultati immagini per egu 2018">
            <a:extLst>
              <a:ext uri="{FF2B5EF4-FFF2-40B4-BE49-F238E27FC236}">
                <a16:creationId xmlns:a16="http://schemas.microsoft.com/office/drawing/2014/main" xmlns="" id="{B22C41DF-01F7-2641-B438-1880E97EE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magine 13" descr="ctrl+swan logo1.jpg">
            <a:extLst>
              <a:ext uri="{FF2B5EF4-FFF2-40B4-BE49-F238E27FC236}">
                <a16:creationId xmlns:a16="http://schemas.microsoft.com/office/drawing/2014/main" xmlns="" id="{C2735A85-B405-A144-A70E-9202CF5B6D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Immagine 10" descr="logo_Luigi-Vanvitelli.png">
            <a:extLst>
              <a:ext uri="{FF2B5EF4-FFF2-40B4-BE49-F238E27FC236}">
                <a16:creationId xmlns:a16="http://schemas.microsoft.com/office/drawing/2014/main" xmlns="" id="{45B47FDE-FF2A-B849-83C4-74CEB117F2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CasellaDiTesto 11">
            <a:extLst>
              <a:ext uri="{FF2B5EF4-FFF2-40B4-BE49-F238E27FC236}">
                <a16:creationId xmlns:a16="http://schemas.microsoft.com/office/drawing/2014/main" xmlns="" id="{DEB630C0-314C-0A4E-BDA2-26BE3C0B7945}"/>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4" name="Tabella 13">
            <a:extLst>
              <a:ext uri="{FF2B5EF4-FFF2-40B4-BE49-F238E27FC236}">
                <a16:creationId xmlns:a16="http://schemas.microsoft.com/office/drawing/2014/main" xmlns="" id="{3E044515-CEBD-9345-80F4-C3A17A0E1D05}"/>
              </a:ext>
            </a:extLst>
          </p:cNvPr>
          <p:cNvGraphicFramePr>
            <a:graphicFrameLocks noGrp="1"/>
          </p:cNvGraphicFramePr>
          <p:nvPr/>
        </p:nvGraphicFramePr>
        <p:xfrm>
          <a:off x="409575" y="1447800"/>
          <a:ext cx="8296275" cy="2325688"/>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82622">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874260">
                <a:tc>
                  <a:txBody>
                    <a:bodyPr/>
                    <a:lstStyle/>
                    <a:p>
                      <a:pPr algn="l">
                        <a:lnSpc>
                          <a:spcPts val="1200"/>
                        </a:lnSpc>
                        <a:spcAft>
                          <a:spcPts val="0"/>
                        </a:spcAft>
                        <a:tabLst>
                          <a:tab pos="226695" algn="l"/>
                        </a:tabLst>
                      </a:pPr>
                      <a:r>
                        <a:rPr lang="en-US" sz="1300">
                          <a:effectLst/>
                          <a:latin typeface="Calibri" pitchFamily="34" charset="0"/>
                          <a:ea typeface="Times New Roman"/>
                          <a:cs typeface="Book Antiqua"/>
                        </a:rPr>
                        <a:t>Hydrocarbons, nitrates, organic compounds, phosphates </a:t>
                      </a:r>
                      <a:endParaRPr lang="it-IT" sz="1300">
                        <a:effectLst/>
                        <a:latin typeface="Calibri" pitchFamily="34" charset="0"/>
                        <a:ea typeface="Times New Roman"/>
                        <a:cs typeface="Book Antiqua"/>
                      </a:endParaRPr>
                    </a:p>
                  </a:txBody>
                  <a:tcPr marL="68580" marR="68580"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a:effectLst/>
                          <a:latin typeface="Calibri" pitchFamily="34" charset="0"/>
                          <a:ea typeface="Times New Roman"/>
                          <a:cs typeface="Book Antiqua"/>
                        </a:rPr>
                        <a:t>Optofluidic jet waveguide</a:t>
                      </a:r>
                      <a:endParaRPr lang="it-IT" sz="130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a:effectLst/>
                          <a:latin typeface="Calibri" pitchFamily="34" charset="0"/>
                          <a:ea typeface="Times New Roman"/>
                          <a:cs typeface="Book Antiqua"/>
                        </a:rPr>
                        <a:t>X</a:t>
                      </a:r>
                      <a:endParaRPr lang="it-IT" sz="130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endParaRPr lang="it-IT" sz="1300" dirty="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868806">
                <a:tc>
                  <a:txBody>
                    <a:bodyPr/>
                    <a:lstStyle/>
                    <a:p>
                      <a:pPr algn="l">
                        <a:lnSpc>
                          <a:spcPts val="1200"/>
                        </a:lnSpc>
                        <a:spcAft>
                          <a:spcPts val="0"/>
                        </a:spcAft>
                        <a:tabLst>
                          <a:tab pos="226695" algn="l"/>
                        </a:tabLst>
                      </a:pPr>
                      <a:r>
                        <a:rPr lang="en-GB" sz="1300" dirty="0">
                          <a:effectLst/>
                          <a:latin typeface="Calibri" pitchFamily="34" charset="0"/>
                          <a:ea typeface="Times New Roman"/>
                          <a:cs typeface="Book Antiqua"/>
                        </a:rPr>
                        <a:t>Ammonia, chlorides, nitrates </a:t>
                      </a:r>
                      <a:endParaRPr lang="it-IT" sz="1300" dirty="0">
                        <a:effectLst/>
                        <a:latin typeface="Calibri" pitchFamily="34" charset="0"/>
                        <a:ea typeface="Times New Roman"/>
                        <a:cs typeface="Book Antiqua"/>
                      </a:endParaRPr>
                    </a:p>
                  </a:txBody>
                  <a:tcPr marL="68580" marR="68580"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a:effectLst/>
                          <a:latin typeface="Calibri" pitchFamily="34" charset="0"/>
                          <a:ea typeface="Times New Roman"/>
                          <a:cs typeface="Book Antiqua"/>
                        </a:rPr>
                        <a:t>Microwave resonator</a:t>
                      </a:r>
                      <a:endParaRPr lang="it-IT" sz="130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a:effectLst/>
                          <a:latin typeface="Calibri" pitchFamily="34" charset="0"/>
                          <a:ea typeface="Times New Roman"/>
                          <a:cs typeface="Book Antiqua"/>
                        </a:rPr>
                        <a:t>X</a:t>
                      </a:r>
                      <a:endParaRPr lang="it-IT" sz="130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l">
                        <a:lnSpc>
                          <a:spcPts val="1200"/>
                        </a:lnSpc>
                        <a:spcAft>
                          <a:spcPts val="0"/>
                        </a:spcAft>
                        <a:tabLst>
                          <a:tab pos="226695" algn="l"/>
                        </a:tabLst>
                      </a:pPr>
                      <a:endParaRPr lang="it-IT" sz="1300" dirty="0">
                        <a:effectLst/>
                        <a:latin typeface="Calibri" pitchFamily="34" charset="0"/>
                        <a:ea typeface="Times New Roman"/>
                        <a:cs typeface="Book Antiqua"/>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33827" name="Freccia a destra 6">
            <a:hlinkClick r:id="rId5" action="ppaction://hlinksldjump"/>
            <a:extLst>
              <a:ext uri="{FF2B5EF4-FFF2-40B4-BE49-F238E27FC236}">
                <a16:creationId xmlns:a16="http://schemas.microsoft.com/office/drawing/2014/main" xmlns="" id="{F8968069-A3F0-064D-BACF-95D07EF17BAB}"/>
              </a:ext>
            </a:extLst>
          </p:cNvPr>
          <p:cNvSpPr>
            <a:spLocks noChangeArrowheads="1"/>
          </p:cNvSpPr>
          <p:nvPr/>
        </p:nvSpPr>
        <p:spPr bwMode="auto">
          <a:xfrm flipH="1">
            <a:off x="8091488" y="590867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33828" name="Rettangolo 1">
            <a:extLst>
              <a:ext uri="{FF2B5EF4-FFF2-40B4-BE49-F238E27FC236}">
                <a16:creationId xmlns:a16="http://schemas.microsoft.com/office/drawing/2014/main" xmlns="" id="{1F856891-5001-5849-AF92-4A508CBDA8D3}"/>
              </a:ext>
            </a:extLst>
          </p:cNvPr>
          <p:cNvSpPr>
            <a:spLocks noChangeArrowheads="1"/>
          </p:cNvSpPr>
          <p:nvPr/>
        </p:nvSpPr>
        <p:spPr bwMode="auto">
          <a:xfrm>
            <a:off x="409575" y="677863"/>
            <a:ext cx="5699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a:latin typeface="Calibri" panose="020F0502020204030204" pitchFamily="34" charset="0"/>
              </a:rPr>
              <a:t>IREA-CNR</a:t>
            </a:r>
          </a:p>
        </p:txBody>
      </p:sp>
    </p:spTree>
  </p:cSld>
  <p:clrMapOvr>
    <a:masterClrMapping/>
  </p:clrMapOvr>
  <p:transition advClick="0">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4">
            <a:extLst>
              <a:ext uri="{FF2B5EF4-FFF2-40B4-BE49-F238E27FC236}">
                <a16:creationId xmlns:a16="http://schemas.microsoft.com/office/drawing/2014/main" xmlns="" id="{DD554653-26E0-9C4C-B025-E2AE174BADC8}"/>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898D37DE-3517-234A-BFDA-62C642CA4C4A}"/>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99287193-98CC-6241-B452-B19DFFC26008}"/>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4821" name="Picture 2" descr="Risultati immagini per egu 2018">
            <a:extLst>
              <a:ext uri="{FF2B5EF4-FFF2-40B4-BE49-F238E27FC236}">
                <a16:creationId xmlns:a16="http://schemas.microsoft.com/office/drawing/2014/main" xmlns="" id="{63EF4609-4A90-D54C-8609-D87C3DAB9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13" descr="ctrl+swan logo1.jpg">
            <a:extLst>
              <a:ext uri="{FF2B5EF4-FFF2-40B4-BE49-F238E27FC236}">
                <a16:creationId xmlns:a16="http://schemas.microsoft.com/office/drawing/2014/main" xmlns="" id="{9BE3EF49-3552-514C-BC1F-ABFA3ECB90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Immagine 10" descr="logo_Luigi-Vanvitelli.png">
            <a:extLst>
              <a:ext uri="{FF2B5EF4-FFF2-40B4-BE49-F238E27FC236}">
                <a16:creationId xmlns:a16="http://schemas.microsoft.com/office/drawing/2014/main" xmlns="" id="{C2A4FDD9-AFB9-5043-964F-AF7BE7A78A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CasellaDiTesto 11">
            <a:extLst>
              <a:ext uri="{FF2B5EF4-FFF2-40B4-BE49-F238E27FC236}">
                <a16:creationId xmlns:a16="http://schemas.microsoft.com/office/drawing/2014/main" xmlns="" id="{858C2AE7-F529-8948-A41C-59DD219FEC2D}"/>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4825" name="Freccia a destra 6">
            <a:hlinkClick r:id="rId5" action="ppaction://hlinksldjump"/>
            <a:extLst>
              <a:ext uri="{FF2B5EF4-FFF2-40B4-BE49-F238E27FC236}">
                <a16:creationId xmlns:a16="http://schemas.microsoft.com/office/drawing/2014/main" xmlns="" id="{2ED12855-7FBD-FD44-B1ED-5A25D2B58F97}"/>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AEC654DA-06FF-714E-BC1B-C7CDB901ACD3}"/>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Ammonium, E. coli, heavy metals, nitrites and nitrates, phosphate, total coliform</a:t>
                      </a:r>
                    </a:p>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en-GB" sz="1300" kern="1200" dirty="0">
                          <a:solidFill>
                            <a:schemeClr val="tx1"/>
                          </a:solidFill>
                          <a:latin typeface="Calibri" pitchFamily="34" charset="0"/>
                          <a:ea typeface="Times New Roman"/>
                          <a:cs typeface="Book Antiqua"/>
                        </a:rPr>
                        <a:t>Electrochemical</a:t>
                      </a:r>
                      <a:endParaRPr lang="it-IT" sz="1300" kern="1200" dirty="0">
                        <a:solidFill>
                          <a:schemeClr val="tx1"/>
                        </a:solidFill>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US" sz="1300" dirty="0">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it-IT" sz="1300" dirty="0">
                          <a:latin typeface="Calibri" pitchFamily="34" charset="0"/>
                          <a:ea typeface="Times New Roman"/>
                          <a:cs typeface="Book Antiqua"/>
                        </a:rPr>
                        <a:t>X</a:t>
                      </a:r>
                    </a:p>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4846" name="Rettangolo 1">
            <a:extLst>
              <a:ext uri="{FF2B5EF4-FFF2-40B4-BE49-F238E27FC236}">
                <a16:creationId xmlns:a16="http://schemas.microsoft.com/office/drawing/2014/main" xmlns="" id="{FD4C660A-09E0-4044-9ADA-AAD88EA30035}"/>
              </a:ext>
            </a:extLst>
          </p:cNvPr>
          <p:cNvSpPr>
            <a:spLocks noChangeArrowheads="1"/>
          </p:cNvSpPr>
          <p:nvPr/>
        </p:nvSpPr>
        <p:spPr bwMode="auto">
          <a:xfrm>
            <a:off x="508000" y="706438"/>
            <a:ext cx="8366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EDGELAD</a:t>
            </a:r>
          </a:p>
        </p:txBody>
      </p:sp>
    </p:spTree>
  </p:cSld>
  <p:clrMapOvr>
    <a:masterClrMapping/>
  </p:clrMapOvr>
  <p:transition advClick="0">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14">
            <a:extLst>
              <a:ext uri="{FF2B5EF4-FFF2-40B4-BE49-F238E27FC236}">
                <a16:creationId xmlns:a16="http://schemas.microsoft.com/office/drawing/2014/main" xmlns="" id="{6FE70E88-1363-FF46-9251-8C9E5CDA0FE3}"/>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47D322F0-E1BC-774B-B2F6-DCB4C63FDBCB}"/>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30B2D667-B0CD-8B4B-BA1E-A64CA0DB2546}"/>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5845" name="Picture 2" descr="Risultati immagini per egu 2018">
            <a:extLst>
              <a:ext uri="{FF2B5EF4-FFF2-40B4-BE49-F238E27FC236}">
                <a16:creationId xmlns:a16="http://schemas.microsoft.com/office/drawing/2014/main" xmlns="" id="{B843C596-1991-8543-91AD-EEDB22A99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magine 13" descr="ctrl+swan logo1.jpg">
            <a:extLst>
              <a:ext uri="{FF2B5EF4-FFF2-40B4-BE49-F238E27FC236}">
                <a16:creationId xmlns:a16="http://schemas.microsoft.com/office/drawing/2014/main" xmlns="" id="{E08066B6-1936-F14F-AFBA-D9948A1889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magine 10" descr="logo_Luigi-Vanvitelli.png">
            <a:extLst>
              <a:ext uri="{FF2B5EF4-FFF2-40B4-BE49-F238E27FC236}">
                <a16:creationId xmlns:a16="http://schemas.microsoft.com/office/drawing/2014/main" xmlns="" id="{5B70F77F-06F4-FE42-A3E1-21025A3515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CasellaDiTesto 11">
            <a:extLst>
              <a:ext uri="{FF2B5EF4-FFF2-40B4-BE49-F238E27FC236}">
                <a16:creationId xmlns:a16="http://schemas.microsoft.com/office/drawing/2014/main" xmlns="" id="{43D91FE8-EE26-0F49-8AB6-2FEEDFA92193}"/>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5849" name="Freccia a destra 6">
            <a:hlinkClick r:id="rId5" action="ppaction://hlinksldjump"/>
            <a:extLst>
              <a:ext uri="{FF2B5EF4-FFF2-40B4-BE49-F238E27FC236}">
                <a16:creationId xmlns:a16="http://schemas.microsoft.com/office/drawing/2014/main" xmlns="" id="{A458261F-1038-3143-AFBF-96CAB0E742A0}"/>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487E9955-0F4F-1649-BFD0-FCE370815F82}"/>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Cadmium, Lead</a:t>
                      </a:r>
                    </a:p>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en-GB" sz="1300" kern="1200" dirty="0">
                          <a:solidFill>
                            <a:schemeClr val="tx1"/>
                          </a:solidFill>
                          <a:latin typeface="Calibri" pitchFamily="34" charset="0"/>
                          <a:ea typeface="Times New Roman"/>
                          <a:cs typeface="Book Antiqua"/>
                        </a:rPr>
                        <a:t>Bio-based electrodes</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US" sz="1300" dirty="0">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it-IT" sz="1300" dirty="0">
                          <a:latin typeface="Calibri" pitchFamily="34" charset="0"/>
                          <a:ea typeface="Times New Roman"/>
                          <a:cs typeface="Book Antiqua"/>
                        </a:rPr>
                        <a:t>X</a:t>
                      </a:r>
                    </a:p>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en-GB" sz="130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5870" name="Rettangolo 1">
            <a:extLst>
              <a:ext uri="{FF2B5EF4-FFF2-40B4-BE49-F238E27FC236}">
                <a16:creationId xmlns:a16="http://schemas.microsoft.com/office/drawing/2014/main" xmlns="" id="{73E77AB9-8FC2-2745-B802-92C567DB656B}"/>
              </a:ext>
            </a:extLst>
          </p:cNvPr>
          <p:cNvSpPr>
            <a:spLocks noChangeArrowheads="1"/>
          </p:cNvSpPr>
          <p:nvPr/>
        </p:nvSpPr>
        <p:spPr bwMode="auto">
          <a:xfrm>
            <a:off x="490538" y="706438"/>
            <a:ext cx="8699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PROMETE</a:t>
            </a:r>
          </a:p>
        </p:txBody>
      </p:sp>
    </p:spTree>
  </p:cSld>
  <p:clrMapOvr>
    <a:masterClrMapping/>
  </p:clrMapOvr>
  <p:transition advClick="0">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14">
            <a:extLst>
              <a:ext uri="{FF2B5EF4-FFF2-40B4-BE49-F238E27FC236}">
                <a16:creationId xmlns:a16="http://schemas.microsoft.com/office/drawing/2014/main" xmlns="" id="{12991FAE-EB26-6640-A6F2-A71BA3888C28}"/>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851E7B4D-EF55-DF41-A586-EB57D6A6D0F4}"/>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A50B972D-7E0F-A245-B54F-C1C73D055675}"/>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18437" name="Picture 2" descr="Risultati immagini per egu 2018">
            <a:extLst>
              <a:ext uri="{FF2B5EF4-FFF2-40B4-BE49-F238E27FC236}">
                <a16:creationId xmlns:a16="http://schemas.microsoft.com/office/drawing/2014/main" xmlns="" id="{B50D215E-A054-0043-A19A-3B8085BCE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magine 13" descr="ctrl+swan logo1.jpg">
            <a:extLst>
              <a:ext uri="{FF2B5EF4-FFF2-40B4-BE49-F238E27FC236}">
                <a16:creationId xmlns:a16="http://schemas.microsoft.com/office/drawing/2014/main" xmlns="" id="{7A006229-9211-D646-9D5B-FA83021A67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Immagine 10" descr="logo_Luigi-Vanvitelli.png">
            <a:extLst>
              <a:ext uri="{FF2B5EF4-FFF2-40B4-BE49-F238E27FC236}">
                <a16:creationId xmlns:a16="http://schemas.microsoft.com/office/drawing/2014/main" xmlns="" id="{08304998-DF97-A443-9F96-207511F5B6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Diagramm 5">
            <a:extLst>
              <a:ext uri="{FF2B5EF4-FFF2-40B4-BE49-F238E27FC236}">
                <a16:creationId xmlns:a16="http://schemas.microsoft.com/office/drawing/2014/main" xmlns="" id="{9CDA8D95-3080-B444-9993-0A17B08EF075}"/>
              </a:ext>
            </a:extLst>
          </p:cNvPr>
          <p:cNvGraphicFramePr/>
          <p:nvPr/>
        </p:nvGraphicFramePr>
        <p:xfrm>
          <a:off x="3810001" y="1219201"/>
          <a:ext cx="5514974" cy="38480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441" name="CasellaDiTesto 14">
            <a:extLst>
              <a:ext uri="{FF2B5EF4-FFF2-40B4-BE49-F238E27FC236}">
                <a16:creationId xmlns:a16="http://schemas.microsoft.com/office/drawing/2014/main" xmlns="" id="{A9560006-31B1-1E40-825F-82520D97BF9D}"/>
              </a:ext>
            </a:extLst>
          </p:cNvPr>
          <p:cNvSpPr txBox="1">
            <a:spLocks noChangeArrowheads="1"/>
          </p:cNvSpPr>
          <p:nvPr/>
        </p:nvSpPr>
        <p:spPr bwMode="auto">
          <a:xfrm>
            <a:off x="6310313" y="6505575"/>
            <a:ext cx="26908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0" name="Diagramma 9">
            <a:extLst>
              <a:ext uri="{FF2B5EF4-FFF2-40B4-BE49-F238E27FC236}">
                <a16:creationId xmlns:a16="http://schemas.microsoft.com/office/drawing/2014/main" xmlns="" id="{5A8DAE5B-3E1A-F24A-B513-E058B01F38FC}"/>
              </a:ext>
            </a:extLst>
          </p:cNvPr>
          <p:cNvGraphicFramePr/>
          <p:nvPr/>
        </p:nvGraphicFramePr>
        <p:xfrm>
          <a:off x="-571500" y="1146175"/>
          <a:ext cx="5394325" cy="3683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8443" name="Immagine 11" descr="ctrl+swan logo1.jpg">
            <a:extLst>
              <a:ext uri="{FF2B5EF4-FFF2-40B4-BE49-F238E27FC236}">
                <a16:creationId xmlns:a16="http://schemas.microsoft.com/office/drawing/2014/main" xmlns="" id="{1311C0C6-DC9E-DC47-A3B7-2CB1484B3D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435225"/>
            <a:ext cx="14033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3" descr="Risultati immagini per thank you">
            <a:extLst>
              <a:ext uri="{FF2B5EF4-FFF2-40B4-BE49-F238E27FC236}">
                <a16:creationId xmlns:a16="http://schemas.microsoft.com/office/drawing/2014/main" xmlns="" id="{C6E596E1-9A85-954D-AE11-AD73D9567C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5963" y="5162550"/>
            <a:ext cx="220345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ccia a destra 11">
            <a:hlinkClick r:id="" action="ppaction://hlinkshowjump?jump=previousslide"/>
            <a:extLst>
              <a:ext uri="{FF2B5EF4-FFF2-40B4-BE49-F238E27FC236}">
                <a16:creationId xmlns:a16="http://schemas.microsoft.com/office/drawing/2014/main" xmlns="" id="{C91B550D-B065-0E42-8246-9CE38BCD7FD3}"/>
              </a:ext>
            </a:extLst>
          </p:cNvPr>
          <p:cNvSpPr>
            <a:spLocks noChangeArrowheads="1"/>
          </p:cNvSpPr>
          <p:nvPr/>
        </p:nvSpPr>
        <p:spPr bwMode="auto">
          <a:xfrm flipH="1">
            <a:off x="8115300" y="5823744"/>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4">
            <a:extLst>
              <a:ext uri="{FF2B5EF4-FFF2-40B4-BE49-F238E27FC236}">
                <a16:creationId xmlns:a16="http://schemas.microsoft.com/office/drawing/2014/main" xmlns="" id="{563C1A2E-26AA-014C-B98C-A16B899237CA}"/>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6526A919-84CD-3F47-9F24-E25967D7D9FD}"/>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A600E0D7-1389-EE42-9695-81DBCFD973EC}"/>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6869" name="Picture 2" descr="Risultati immagini per egu 2018">
            <a:extLst>
              <a:ext uri="{FF2B5EF4-FFF2-40B4-BE49-F238E27FC236}">
                <a16:creationId xmlns:a16="http://schemas.microsoft.com/office/drawing/2014/main" xmlns="" id="{4FF379DA-1E43-4E4D-A7DC-9152CFB74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Immagine 13" descr="ctrl+swan logo1.jpg">
            <a:extLst>
              <a:ext uri="{FF2B5EF4-FFF2-40B4-BE49-F238E27FC236}">
                <a16:creationId xmlns:a16="http://schemas.microsoft.com/office/drawing/2014/main" xmlns="" id="{ED04B894-1698-6D48-BC40-A4F6730428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Immagine 10" descr="logo_Luigi-Vanvitelli.png">
            <a:extLst>
              <a:ext uri="{FF2B5EF4-FFF2-40B4-BE49-F238E27FC236}">
                <a16:creationId xmlns:a16="http://schemas.microsoft.com/office/drawing/2014/main" xmlns="" id="{0AC5C80D-3A63-8C42-8B4D-3574229EDE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CasellaDiTesto 11">
            <a:extLst>
              <a:ext uri="{FF2B5EF4-FFF2-40B4-BE49-F238E27FC236}">
                <a16:creationId xmlns:a16="http://schemas.microsoft.com/office/drawing/2014/main" xmlns="" id="{9D7089E5-4FE8-2B4E-B4E5-6331087F59F0}"/>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graphicFrame>
        <p:nvGraphicFramePr>
          <p:cNvPr id="14" name="Tabella 13">
            <a:extLst>
              <a:ext uri="{FF2B5EF4-FFF2-40B4-BE49-F238E27FC236}">
                <a16:creationId xmlns:a16="http://schemas.microsoft.com/office/drawing/2014/main" xmlns="" id="{DD3AC5CF-E7F1-164F-AAD0-16B7DF08441F}"/>
              </a:ext>
            </a:extLst>
          </p:cNvPr>
          <p:cNvGraphicFramePr>
            <a:graphicFrameLocks noGrp="1"/>
          </p:cNvGraphicFramePr>
          <p:nvPr/>
        </p:nvGraphicFramePr>
        <p:xfrm>
          <a:off x="409575" y="1020763"/>
          <a:ext cx="8296275" cy="3705224"/>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324138">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911806">
                <a:tc>
                  <a:txBody>
                    <a:bodyPr/>
                    <a:lstStyle/>
                    <a:p>
                      <a:pPr algn="l">
                        <a:lnSpc>
                          <a:spcPts val="1200"/>
                        </a:lnSpc>
                        <a:spcAft>
                          <a:spcPts val="0"/>
                        </a:spcAft>
                        <a:tabLst>
                          <a:tab pos="226695" algn="l"/>
                        </a:tabLst>
                      </a:pPr>
                      <a:r>
                        <a:rPr lang="en-GB" sz="1300" b="0" i="1" dirty="0">
                          <a:latin typeface="Calibri" pitchFamily="34" charset="0"/>
                          <a:ea typeface="Times New Roman"/>
                          <a:cs typeface="Book Antiqua"/>
                        </a:rPr>
                        <a:t>e-coli</a:t>
                      </a:r>
                      <a:endParaRPr lang="it-IT" sz="1300" b="0" dirty="0">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Enzyme based biosensor</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a:latin typeface="Calibri" pitchFamily="34" charset="0"/>
                          <a:ea typeface="Times New Roman"/>
                          <a:cs typeface="Book Antiqua"/>
                        </a:rPr>
                        <a:t>X</a:t>
                      </a:r>
                      <a:endParaRPr lang="it-IT" sz="1300" b="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35941">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Water Quality monitor (Optical clarity)</a:t>
                      </a:r>
                      <a:endParaRPr lang="it-IT" sz="1300" b="0" dirty="0">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Optical sensor</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637950">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Marine algal toxin</a:t>
                      </a:r>
                      <a:endParaRPr lang="it-IT" sz="1300" b="0" dirty="0">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Antibody-based fluorescence biosensor</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a:latin typeface="Calibri" pitchFamily="34" charset="0"/>
                          <a:ea typeface="Times New Roman"/>
                          <a:cs typeface="Book Antiqua"/>
                        </a:rPr>
                        <a:t>X</a:t>
                      </a:r>
                      <a:endParaRPr lang="it-IT" sz="1300" b="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86206">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Phosphate</a:t>
                      </a:r>
                      <a:endParaRPr lang="it-IT" sz="1300" b="0" dirty="0">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err="1">
                          <a:latin typeface="Calibri" pitchFamily="34" charset="0"/>
                          <a:ea typeface="Times New Roman"/>
                          <a:cs typeface="Book Antiqua"/>
                        </a:rPr>
                        <a:t>Microfluidics</a:t>
                      </a:r>
                      <a:r>
                        <a:rPr lang="en-GB" sz="1300" b="0" dirty="0">
                          <a:latin typeface="Calibri" pitchFamily="34" charset="0"/>
                          <a:ea typeface="Times New Roman"/>
                          <a:cs typeface="Book Antiqua"/>
                        </a:rPr>
                        <a:t> – blue method</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609183">
                <a:tc>
                  <a:txBody>
                    <a:bodyPr/>
                    <a:lstStyle/>
                    <a:p>
                      <a:pPr algn="l">
                        <a:lnSpc>
                          <a:spcPts val="1200"/>
                        </a:lnSpc>
                        <a:spcAft>
                          <a:spcPts val="0"/>
                        </a:spcAft>
                        <a:tabLst>
                          <a:tab pos="226695" algn="l"/>
                        </a:tabLst>
                      </a:pPr>
                      <a:r>
                        <a:rPr lang="en-GB" sz="1300" b="0" dirty="0">
                          <a:latin typeface="Calibri" pitchFamily="34" charset="0"/>
                          <a:ea typeface="Times New Roman"/>
                          <a:cs typeface="Book Antiqua"/>
                        </a:rPr>
                        <a:t>Chromium speciation</a:t>
                      </a:r>
                      <a:endParaRPr lang="it-IT" sz="1300" b="0" dirty="0">
                        <a:latin typeface="Calibri" pitchFamily="34" charset="0"/>
                        <a:ea typeface="Times New Roman"/>
                        <a:cs typeface="Book Antiqua"/>
                      </a:endParaRPr>
                    </a:p>
                  </a:txBody>
                  <a:tcPr marL="38485" marR="38485"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l">
                        <a:lnSpc>
                          <a:spcPts val="1200"/>
                        </a:lnSpc>
                        <a:spcAft>
                          <a:spcPts val="0"/>
                        </a:spcAft>
                        <a:tabLst>
                          <a:tab pos="226695" algn="l"/>
                        </a:tabLst>
                      </a:pPr>
                      <a:r>
                        <a:rPr lang="en-GB" sz="1300" b="0" dirty="0" err="1">
                          <a:latin typeface="Calibri" pitchFamily="34" charset="0"/>
                          <a:ea typeface="Times New Roman"/>
                          <a:cs typeface="Book Antiqua"/>
                        </a:rPr>
                        <a:t>Microfluidics</a:t>
                      </a:r>
                      <a:r>
                        <a:rPr lang="en-GB" sz="1300" b="0" dirty="0">
                          <a:latin typeface="Calibri" pitchFamily="34" charset="0"/>
                          <a:ea typeface="Times New Roman"/>
                          <a:cs typeface="Book Antiqua"/>
                        </a:rPr>
                        <a:t> – on chip heating and separation. </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6917" name="Freccia a destra 6">
            <a:hlinkClick r:id="rId5" action="ppaction://hlinksldjump"/>
            <a:extLst>
              <a:ext uri="{FF2B5EF4-FFF2-40B4-BE49-F238E27FC236}">
                <a16:creationId xmlns:a16="http://schemas.microsoft.com/office/drawing/2014/main" xmlns="" id="{C989E89C-88AC-8A48-A61C-10F5972A99AB}"/>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36918" name="Rettangolo 1">
            <a:extLst>
              <a:ext uri="{FF2B5EF4-FFF2-40B4-BE49-F238E27FC236}">
                <a16:creationId xmlns:a16="http://schemas.microsoft.com/office/drawing/2014/main" xmlns="" id="{1FB68B96-E534-DA4E-80F2-56B144515F63}"/>
              </a:ext>
            </a:extLst>
          </p:cNvPr>
          <p:cNvSpPr>
            <a:spLocks noChangeArrowheads="1"/>
          </p:cNvSpPr>
          <p:nvPr/>
        </p:nvSpPr>
        <p:spPr bwMode="auto">
          <a:xfrm>
            <a:off x="409575" y="561975"/>
            <a:ext cx="2009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DCU –DUBLIN UNIVERSITY</a:t>
            </a:r>
          </a:p>
        </p:txBody>
      </p:sp>
    </p:spTree>
  </p:cSld>
  <p:clrMapOvr>
    <a:masterClrMapping/>
  </p:clrMapOvr>
  <p:transition advClick="0">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4">
            <a:extLst>
              <a:ext uri="{FF2B5EF4-FFF2-40B4-BE49-F238E27FC236}">
                <a16:creationId xmlns:a16="http://schemas.microsoft.com/office/drawing/2014/main" xmlns="" id="{65475809-5D8F-5B48-A764-ABC2921A6310}"/>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0E0C4D02-4D22-5C4D-BAB1-15D0D2D4546C}"/>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D7B8C899-1EC8-F34D-80BC-21C1640008D8}"/>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7893" name="Picture 2" descr="Risultati immagini per egu 2018">
            <a:extLst>
              <a:ext uri="{FF2B5EF4-FFF2-40B4-BE49-F238E27FC236}">
                <a16:creationId xmlns:a16="http://schemas.microsoft.com/office/drawing/2014/main" xmlns="" id="{40133974-786B-4A4C-ABB9-90873DCE8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magine 13" descr="ctrl+swan logo1.jpg">
            <a:extLst>
              <a:ext uri="{FF2B5EF4-FFF2-40B4-BE49-F238E27FC236}">
                <a16:creationId xmlns:a16="http://schemas.microsoft.com/office/drawing/2014/main" xmlns="" id="{8CEAB940-6E7F-3E49-BC25-2B988AD5E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magine 10" descr="logo_Luigi-Vanvitelli.png">
            <a:extLst>
              <a:ext uri="{FF2B5EF4-FFF2-40B4-BE49-F238E27FC236}">
                <a16:creationId xmlns:a16="http://schemas.microsoft.com/office/drawing/2014/main" xmlns="" id="{56D31C8B-B215-B843-AD53-A886E012EB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CasellaDiTesto 11">
            <a:extLst>
              <a:ext uri="{FF2B5EF4-FFF2-40B4-BE49-F238E27FC236}">
                <a16:creationId xmlns:a16="http://schemas.microsoft.com/office/drawing/2014/main" xmlns="" id="{6B9313DD-29A1-7B40-8FCF-9D35E65E43FF}"/>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7897" name="Freccia a destra 6">
            <a:hlinkClick r:id="rId5" action="ppaction://hlinksldjump"/>
            <a:extLst>
              <a:ext uri="{FF2B5EF4-FFF2-40B4-BE49-F238E27FC236}">
                <a16:creationId xmlns:a16="http://schemas.microsoft.com/office/drawing/2014/main" xmlns="" id="{75D8C546-2BAD-BF44-8C2D-F0D6785EC4CB}"/>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40BAC0CE-3480-824D-9F19-3149DC26CEB0}"/>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PH, Conductivity, Pressure, temp, Chlorine, chloride</a:t>
                      </a:r>
                    </a:p>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en-GB" sz="1300" kern="1200" dirty="0">
                          <a:solidFill>
                            <a:schemeClr val="tx1"/>
                          </a:solidFill>
                          <a:latin typeface="Calibri" pitchFamily="34" charset="0"/>
                          <a:ea typeface="Times New Roman"/>
                          <a:cs typeface="Book Antiqua"/>
                        </a:rPr>
                        <a:t>MEMS + Carbon Nano tubes</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US" sz="1300" dirty="0">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1"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7918" name="Rettangolo 1">
            <a:extLst>
              <a:ext uri="{FF2B5EF4-FFF2-40B4-BE49-F238E27FC236}">
                <a16:creationId xmlns:a16="http://schemas.microsoft.com/office/drawing/2014/main" xmlns="" id="{8C368788-4D9F-E846-A967-8DC9A3A97121}"/>
              </a:ext>
            </a:extLst>
          </p:cNvPr>
          <p:cNvSpPr>
            <a:spLocks noChangeArrowheads="1"/>
          </p:cNvSpPr>
          <p:nvPr/>
        </p:nvSpPr>
        <p:spPr bwMode="auto">
          <a:xfrm>
            <a:off x="422275" y="706438"/>
            <a:ext cx="1460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PROTEUS PROJECT</a:t>
            </a:r>
          </a:p>
        </p:txBody>
      </p:sp>
    </p:spTree>
  </p:cSld>
  <p:clrMapOvr>
    <a:masterClrMapping/>
  </p:clrMapOvr>
  <p:transition advClick="0">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4">
            <a:extLst>
              <a:ext uri="{FF2B5EF4-FFF2-40B4-BE49-F238E27FC236}">
                <a16:creationId xmlns:a16="http://schemas.microsoft.com/office/drawing/2014/main" xmlns="" id="{291C980E-E6B7-E945-84F3-AC6B5FA5241F}"/>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E2E0EC2E-54BC-0244-A569-6CF4C044E45E}"/>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7F2B3B75-CB27-E24E-83EF-823C6E890831}"/>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8917" name="Picture 2" descr="Risultati immagini per egu 2018">
            <a:extLst>
              <a:ext uri="{FF2B5EF4-FFF2-40B4-BE49-F238E27FC236}">
                <a16:creationId xmlns:a16="http://schemas.microsoft.com/office/drawing/2014/main" xmlns="" id="{768BB97E-45CF-3244-8E1C-53B865071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magine 13" descr="ctrl+swan logo1.jpg">
            <a:extLst>
              <a:ext uri="{FF2B5EF4-FFF2-40B4-BE49-F238E27FC236}">
                <a16:creationId xmlns:a16="http://schemas.microsoft.com/office/drawing/2014/main" xmlns="" id="{528AF963-4751-4D4B-B47B-C81AB9DF7A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magine 10" descr="logo_Luigi-Vanvitelli.png">
            <a:extLst>
              <a:ext uri="{FF2B5EF4-FFF2-40B4-BE49-F238E27FC236}">
                <a16:creationId xmlns:a16="http://schemas.microsoft.com/office/drawing/2014/main" xmlns="" id="{2EF557D1-1FDE-8841-B7F2-AE462915F4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CasellaDiTesto 11">
            <a:extLst>
              <a:ext uri="{FF2B5EF4-FFF2-40B4-BE49-F238E27FC236}">
                <a16:creationId xmlns:a16="http://schemas.microsoft.com/office/drawing/2014/main" xmlns="" id="{6E90A335-FDF3-B143-B975-72D22E435E46}"/>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8921" name="Freccia a destra 6">
            <a:hlinkClick r:id="rId5" action="ppaction://hlinksldjump"/>
            <a:extLst>
              <a:ext uri="{FF2B5EF4-FFF2-40B4-BE49-F238E27FC236}">
                <a16:creationId xmlns:a16="http://schemas.microsoft.com/office/drawing/2014/main" xmlns="" id="{FE93A8D6-4809-C947-8964-529AB8AF9F57}"/>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A320B8BD-7AFC-0A45-A90B-CE1A115AE1AB}"/>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err="1">
                          <a:latin typeface="Calibri" pitchFamily="34" charset="0"/>
                          <a:ea typeface="Times New Roman"/>
                          <a:cs typeface="Book Antiqua"/>
                        </a:rPr>
                        <a:t>Colour</a:t>
                      </a:r>
                      <a:r>
                        <a:rPr lang="en-US" sz="1300" dirty="0">
                          <a:latin typeface="Calibri" pitchFamily="34" charset="0"/>
                          <a:ea typeface="Times New Roman"/>
                          <a:cs typeface="Book Antiqua"/>
                        </a:rPr>
                        <a:t> (+ in pipe), conductivity, nitrate, total organic carbon, temperature (+ in pipe), total/free residual chlorine, turbidity (+ in pipe), ultraviolet 254 nm absorption (+ in pipe), UV-visible spectra and contamination alarm</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ts val="1200"/>
                        </a:lnSpc>
                        <a:spcBef>
                          <a:spcPts val="0"/>
                        </a:spcBef>
                        <a:spcAft>
                          <a:spcPts val="0"/>
                        </a:spcAft>
                        <a:buClrTx/>
                        <a:buSzTx/>
                        <a:buFontTx/>
                        <a:buNone/>
                        <a:tabLst>
                          <a:tab pos="226695" algn="l"/>
                        </a:tabLst>
                        <a:defRPr/>
                      </a:pPr>
                      <a:r>
                        <a:rPr lang="en-GB" sz="1300" kern="1200" dirty="0" err="1">
                          <a:solidFill>
                            <a:schemeClr val="tx1"/>
                          </a:solidFill>
                          <a:latin typeface="Calibri" pitchFamily="34" charset="0"/>
                          <a:ea typeface="Times New Roman"/>
                          <a:cs typeface="Book Antiqua"/>
                        </a:rPr>
                        <a:t>Amperometry</a:t>
                      </a:r>
                      <a:r>
                        <a:rPr lang="en-GB" sz="1300" kern="1200" dirty="0">
                          <a:solidFill>
                            <a:schemeClr val="tx1"/>
                          </a:solidFill>
                          <a:latin typeface="Calibri" pitchFamily="34" charset="0"/>
                          <a:ea typeface="Times New Roman"/>
                          <a:cs typeface="Book Antiqua"/>
                        </a:rPr>
                        <a:t> (membrane), electro-chemical sensor, optical probes, UV-</a:t>
                      </a:r>
                      <a:r>
                        <a:rPr lang="en-GB" sz="1300" kern="1200" dirty="0" err="1">
                          <a:solidFill>
                            <a:schemeClr val="tx1"/>
                          </a:solidFill>
                          <a:latin typeface="Calibri" pitchFamily="34" charset="0"/>
                          <a:ea typeface="Times New Roman"/>
                          <a:cs typeface="Book Antiqua"/>
                        </a:rPr>
                        <a:t>vis</a:t>
                      </a:r>
                      <a:r>
                        <a:rPr lang="en-GB" sz="1300" kern="1200" dirty="0">
                          <a:solidFill>
                            <a:schemeClr val="tx1"/>
                          </a:solidFill>
                          <a:latin typeface="Calibri" pitchFamily="34" charset="0"/>
                          <a:ea typeface="Times New Roman"/>
                          <a:cs typeface="Book Antiqua"/>
                        </a:rPr>
                        <a:t> spectrometry</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US" sz="1300" dirty="0">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p>
                      <a:pPr algn="ctr">
                        <a:lnSpc>
                          <a:spcPts val="1200"/>
                        </a:lnSpc>
                        <a:spcAft>
                          <a:spcPts val="0"/>
                        </a:spcAft>
                        <a:tabLst>
                          <a:tab pos="226695" algn="l"/>
                        </a:tabLst>
                      </a:pPr>
                      <a:endParaRPr lang="it-IT" sz="1300" b="1"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8942" name="Rettangolo 1">
            <a:extLst>
              <a:ext uri="{FF2B5EF4-FFF2-40B4-BE49-F238E27FC236}">
                <a16:creationId xmlns:a16="http://schemas.microsoft.com/office/drawing/2014/main" xmlns="" id="{48FE3382-A14A-2746-A6E2-106DDE725203}"/>
              </a:ext>
            </a:extLst>
          </p:cNvPr>
          <p:cNvSpPr>
            <a:spLocks noChangeArrowheads="1"/>
          </p:cNvSpPr>
          <p:nvPr/>
        </p:nvSpPr>
        <p:spPr bwMode="auto">
          <a:xfrm>
            <a:off x="373063" y="706438"/>
            <a:ext cx="2273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S::CAN validated by CETAQUA</a:t>
            </a:r>
          </a:p>
        </p:txBody>
      </p:sp>
    </p:spTree>
  </p:cSld>
  <p:clrMapOvr>
    <a:masterClrMapping/>
  </p:clrMapOvr>
  <p:transition advClick="0">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4">
            <a:extLst>
              <a:ext uri="{FF2B5EF4-FFF2-40B4-BE49-F238E27FC236}">
                <a16:creationId xmlns:a16="http://schemas.microsoft.com/office/drawing/2014/main" xmlns="" id="{CDD5D005-6AFE-764A-9702-B7FCC14271CD}"/>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12F91040-B286-8F41-9DCE-697792CF68EA}"/>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935D5C1E-9351-E142-B2A3-718874D96FF0}"/>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39941" name="Picture 2" descr="Risultati immagini per egu 2018">
            <a:extLst>
              <a:ext uri="{FF2B5EF4-FFF2-40B4-BE49-F238E27FC236}">
                <a16:creationId xmlns:a16="http://schemas.microsoft.com/office/drawing/2014/main" xmlns="" id="{B0DC109F-B240-5A4D-A9D4-C86A0522D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magine 13" descr="ctrl+swan logo1.jpg">
            <a:extLst>
              <a:ext uri="{FF2B5EF4-FFF2-40B4-BE49-F238E27FC236}">
                <a16:creationId xmlns:a16="http://schemas.microsoft.com/office/drawing/2014/main" xmlns="" id="{92064CDF-DD4D-4A43-A41C-25700D6BB5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Immagine 10" descr="logo_Luigi-Vanvitelli.png">
            <a:extLst>
              <a:ext uri="{FF2B5EF4-FFF2-40B4-BE49-F238E27FC236}">
                <a16:creationId xmlns:a16="http://schemas.microsoft.com/office/drawing/2014/main" xmlns="" id="{D8D34A85-BD1A-564E-8595-9468D78A76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CasellaDiTesto 11">
            <a:extLst>
              <a:ext uri="{FF2B5EF4-FFF2-40B4-BE49-F238E27FC236}">
                <a16:creationId xmlns:a16="http://schemas.microsoft.com/office/drawing/2014/main" xmlns="" id="{21D79775-1F9F-924F-8368-5D22776F1FE5}"/>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39945" name="Freccia a destra 6">
            <a:hlinkClick r:id="rId5" action="ppaction://hlinksldjump"/>
            <a:extLst>
              <a:ext uri="{FF2B5EF4-FFF2-40B4-BE49-F238E27FC236}">
                <a16:creationId xmlns:a16="http://schemas.microsoft.com/office/drawing/2014/main" xmlns="" id="{6DF4DCD7-7C43-CF44-AD8B-FC2D38947A01}"/>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58CCBEE0-B61B-F74D-B1A5-D5C1D92F7140}"/>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Microbiological total activity (viable bacteria)</a:t>
                      </a: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ts val="1200"/>
                        </a:lnSpc>
                        <a:spcBef>
                          <a:spcPts val="0"/>
                        </a:spcBef>
                        <a:spcAft>
                          <a:spcPts val="0"/>
                        </a:spcAft>
                        <a:buClrTx/>
                        <a:buSzTx/>
                        <a:buFontTx/>
                        <a:buNone/>
                        <a:tabLst>
                          <a:tab pos="226695" algn="l"/>
                        </a:tabLst>
                        <a:defRPr/>
                      </a:pPr>
                      <a:r>
                        <a:rPr lang="en-US" sz="1300" kern="1200" dirty="0">
                          <a:solidFill>
                            <a:schemeClr val="tx1"/>
                          </a:solidFill>
                          <a:latin typeface="Calibri" pitchFamily="34" charset="0"/>
                          <a:ea typeface="Times New Roman"/>
                          <a:cs typeface="Book Antiqua"/>
                        </a:rPr>
                        <a:t>Enzyme activity (alkaline phosphatase) by fluorescence</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US" sz="1300" dirty="0">
                        <a:latin typeface="Calibri" pitchFamily="34" charset="0"/>
                        <a:ea typeface="Times New Roman"/>
                        <a:cs typeface="Book Antiqua"/>
                      </a:endParaRP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p>
                      <a:pPr algn="ctr">
                        <a:lnSpc>
                          <a:spcPts val="1200"/>
                        </a:lnSpc>
                        <a:spcAft>
                          <a:spcPts val="0"/>
                        </a:spcAft>
                        <a:tabLst>
                          <a:tab pos="226695" algn="l"/>
                        </a:tabLst>
                      </a:pPr>
                      <a:endParaRPr lang="it-IT" sz="1300" b="1"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39966" name="Rettangolo 1">
            <a:extLst>
              <a:ext uri="{FF2B5EF4-FFF2-40B4-BE49-F238E27FC236}">
                <a16:creationId xmlns:a16="http://schemas.microsoft.com/office/drawing/2014/main" xmlns="" id="{84ACEFB6-A9DF-2C4E-9D69-6B36B8C4FB98}"/>
              </a:ext>
            </a:extLst>
          </p:cNvPr>
          <p:cNvSpPr>
            <a:spLocks noChangeArrowheads="1"/>
          </p:cNvSpPr>
          <p:nvPr/>
        </p:nvSpPr>
        <p:spPr bwMode="auto">
          <a:xfrm>
            <a:off x="411163" y="706438"/>
            <a:ext cx="25304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MICROLAN validated by CETAQUA</a:t>
            </a:r>
          </a:p>
        </p:txBody>
      </p:sp>
    </p:spTree>
  </p:cSld>
  <p:clrMapOvr>
    <a:masterClrMapping/>
  </p:clrMapOvr>
  <p:transition advClick="0">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4">
            <a:extLst>
              <a:ext uri="{FF2B5EF4-FFF2-40B4-BE49-F238E27FC236}">
                <a16:creationId xmlns:a16="http://schemas.microsoft.com/office/drawing/2014/main" xmlns="" id="{2544113F-FAE0-5F4A-800E-6ABC015190FD}"/>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A2A91815-55E8-D647-8F3B-2CB73488ADC2}"/>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813888FC-EA84-2641-93B7-5F96BD863AF5}"/>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0965" name="Picture 2" descr="Risultati immagini per egu 2018">
            <a:extLst>
              <a:ext uri="{FF2B5EF4-FFF2-40B4-BE49-F238E27FC236}">
                <a16:creationId xmlns:a16="http://schemas.microsoft.com/office/drawing/2014/main" xmlns="" id="{CDB371B4-0372-A242-897A-4A7217A84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Immagine 13" descr="ctrl+swan logo1.jpg">
            <a:extLst>
              <a:ext uri="{FF2B5EF4-FFF2-40B4-BE49-F238E27FC236}">
                <a16:creationId xmlns:a16="http://schemas.microsoft.com/office/drawing/2014/main" xmlns="" id="{49E7D9E0-09E8-BD44-B001-597F5EE139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Immagine 10" descr="logo_Luigi-Vanvitelli.png">
            <a:extLst>
              <a:ext uri="{FF2B5EF4-FFF2-40B4-BE49-F238E27FC236}">
                <a16:creationId xmlns:a16="http://schemas.microsoft.com/office/drawing/2014/main" xmlns="" id="{A9E0A2D2-1BD7-C44F-AC71-F0220F309A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CasellaDiTesto 11">
            <a:extLst>
              <a:ext uri="{FF2B5EF4-FFF2-40B4-BE49-F238E27FC236}">
                <a16:creationId xmlns:a16="http://schemas.microsoft.com/office/drawing/2014/main" xmlns="" id="{10E00C40-CF45-0F46-AD7E-0EBC82362A48}"/>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40969" name="Freccia a destra 6">
            <a:hlinkClick r:id="rId5" action="ppaction://hlinksldjump"/>
            <a:extLst>
              <a:ext uri="{FF2B5EF4-FFF2-40B4-BE49-F238E27FC236}">
                <a16:creationId xmlns:a16="http://schemas.microsoft.com/office/drawing/2014/main" xmlns="" id="{BC7F7DCD-702D-A547-A372-7093E4521B98}"/>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9923871E-DD61-5A46-8D37-79D8CDBBDB26}"/>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Microbial count, particle count</a:t>
                      </a: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ts val="1200"/>
                        </a:lnSpc>
                        <a:spcBef>
                          <a:spcPts val="0"/>
                        </a:spcBef>
                        <a:spcAft>
                          <a:spcPts val="0"/>
                        </a:spcAft>
                        <a:buClrTx/>
                        <a:buSzTx/>
                        <a:buFontTx/>
                        <a:buNone/>
                        <a:tabLst>
                          <a:tab pos="226695" algn="l"/>
                        </a:tabLst>
                        <a:defRPr/>
                      </a:pPr>
                      <a:r>
                        <a:rPr lang="en-US" sz="1300" kern="1200" dirty="0">
                          <a:solidFill>
                            <a:schemeClr val="tx1"/>
                          </a:solidFill>
                          <a:latin typeface="Calibri" pitchFamily="34" charset="0"/>
                          <a:ea typeface="Times New Roman"/>
                          <a:cs typeface="Book Antiqua"/>
                        </a:rPr>
                        <a:t>Light scattering + intrinsic fluorescence detection</a:t>
                      </a:r>
                    </a:p>
                    <a:p>
                      <a:pPr marL="0" marR="0" indent="0" algn="ctr" defTabSz="457200" rtl="0" eaLnBrk="1" fontAlgn="auto" latinLnBrk="0" hangingPunct="1">
                        <a:lnSpc>
                          <a:spcPts val="1200"/>
                        </a:lnSpc>
                        <a:spcBef>
                          <a:spcPts val="0"/>
                        </a:spcBef>
                        <a:spcAft>
                          <a:spcPts val="0"/>
                        </a:spcAft>
                        <a:buClrTx/>
                        <a:buSzTx/>
                        <a:buFontTx/>
                        <a:buNone/>
                        <a:tabLst>
                          <a:tab pos="226695" algn="l"/>
                        </a:tabLst>
                        <a:defRPr/>
                      </a:pPr>
                      <a:endParaRPr lang="en-GB"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p>
                      <a:pPr algn="ctr">
                        <a:lnSpc>
                          <a:spcPts val="1200"/>
                        </a:lnSpc>
                        <a:spcAft>
                          <a:spcPts val="0"/>
                        </a:spcAft>
                        <a:tabLst>
                          <a:tab pos="226695" algn="l"/>
                        </a:tabLst>
                      </a:pPr>
                      <a:endParaRPr lang="it-IT" sz="1300" b="1"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0990" name="Rettangolo 1">
            <a:extLst>
              <a:ext uri="{FF2B5EF4-FFF2-40B4-BE49-F238E27FC236}">
                <a16:creationId xmlns:a16="http://schemas.microsoft.com/office/drawing/2014/main" xmlns="" id="{EB44283E-B4D6-AB46-9025-285C1E81CE6E}"/>
              </a:ext>
            </a:extLst>
          </p:cNvPr>
          <p:cNvSpPr>
            <a:spLocks noChangeArrowheads="1"/>
          </p:cNvSpPr>
          <p:nvPr/>
        </p:nvSpPr>
        <p:spPr bwMode="auto">
          <a:xfrm>
            <a:off x="409575" y="706438"/>
            <a:ext cx="30400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METTLER TOLEDO  validated by CETAQUA</a:t>
            </a:r>
          </a:p>
        </p:txBody>
      </p:sp>
    </p:spTree>
  </p:cSld>
  <p:clrMapOvr>
    <a:masterClrMapping/>
  </p:clrMapOvr>
  <p:transition advClick="0">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4">
            <a:extLst>
              <a:ext uri="{FF2B5EF4-FFF2-40B4-BE49-F238E27FC236}">
                <a16:creationId xmlns:a16="http://schemas.microsoft.com/office/drawing/2014/main" xmlns="" id="{ED9CDA93-B960-E944-84DF-1A676123FC95}"/>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A235D321-184C-3D48-B7F8-F90661F98542}"/>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78C95B9B-B1E9-C449-AA7D-00C3A9D8F211}"/>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1989" name="Picture 2" descr="Risultati immagini per egu 2018">
            <a:extLst>
              <a:ext uri="{FF2B5EF4-FFF2-40B4-BE49-F238E27FC236}">
                <a16:creationId xmlns:a16="http://schemas.microsoft.com/office/drawing/2014/main" xmlns="" id="{4904FAF4-1315-AB49-901B-289DA9A26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magine 13" descr="ctrl+swan logo1.jpg">
            <a:extLst>
              <a:ext uri="{FF2B5EF4-FFF2-40B4-BE49-F238E27FC236}">
                <a16:creationId xmlns:a16="http://schemas.microsoft.com/office/drawing/2014/main" xmlns="" id="{76FFF5F0-2B95-0B4E-A106-FDEDEB62AC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magine 10" descr="logo_Luigi-Vanvitelli.png">
            <a:extLst>
              <a:ext uri="{FF2B5EF4-FFF2-40B4-BE49-F238E27FC236}">
                <a16:creationId xmlns:a16="http://schemas.microsoft.com/office/drawing/2014/main" xmlns="" id="{1A6A632D-3AF2-764A-A5E7-B0B232E7A4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CasellaDiTesto 11">
            <a:extLst>
              <a:ext uri="{FF2B5EF4-FFF2-40B4-BE49-F238E27FC236}">
                <a16:creationId xmlns:a16="http://schemas.microsoft.com/office/drawing/2014/main" xmlns="" id="{EBDA6153-04F0-9E4E-ACE9-4CC9DAC7AC47}"/>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41993" name="Freccia a destra 6">
            <a:hlinkClick r:id="rId5" action="ppaction://hlinksldjump"/>
            <a:extLst>
              <a:ext uri="{FF2B5EF4-FFF2-40B4-BE49-F238E27FC236}">
                <a16:creationId xmlns:a16="http://schemas.microsoft.com/office/drawing/2014/main" xmlns="" id="{A9876B8B-E999-1D40-9396-813D9BC3D6C2}"/>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graphicFrame>
        <p:nvGraphicFramePr>
          <p:cNvPr id="11" name="Tabella 10">
            <a:extLst>
              <a:ext uri="{FF2B5EF4-FFF2-40B4-BE49-F238E27FC236}">
                <a16:creationId xmlns:a16="http://schemas.microsoft.com/office/drawing/2014/main" xmlns="" id="{89C4FA8E-DFD1-814D-A591-550659673C31}"/>
              </a:ext>
            </a:extLst>
          </p:cNvPr>
          <p:cNvGraphicFramePr>
            <a:graphicFrameLocks noGrp="1"/>
          </p:cNvGraphicFramePr>
          <p:nvPr/>
        </p:nvGraphicFramePr>
        <p:xfrm>
          <a:off x="409575" y="1447800"/>
          <a:ext cx="8296275" cy="2324100"/>
        </p:xfrm>
        <a:graphic>
          <a:graphicData uri="http://schemas.openxmlformats.org/drawingml/2006/table">
            <a:tbl>
              <a:tblPr/>
              <a:tblGrid>
                <a:gridCol w="2991260">
                  <a:extLst>
                    <a:ext uri="{9D8B030D-6E8A-4147-A177-3AD203B41FA5}">
                      <a16:colId xmlns:a16="http://schemas.microsoft.com/office/drawing/2014/main" xmlns="" val="20000"/>
                    </a:ext>
                  </a:extLst>
                </a:gridCol>
                <a:gridCol w="2118711">
                  <a:extLst>
                    <a:ext uri="{9D8B030D-6E8A-4147-A177-3AD203B41FA5}">
                      <a16:colId xmlns:a16="http://schemas.microsoft.com/office/drawing/2014/main" xmlns="" val="20001"/>
                    </a:ext>
                  </a:extLst>
                </a:gridCol>
                <a:gridCol w="1124901">
                  <a:extLst>
                    <a:ext uri="{9D8B030D-6E8A-4147-A177-3AD203B41FA5}">
                      <a16:colId xmlns:a16="http://schemas.microsoft.com/office/drawing/2014/main" xmlns="" val="20002"/>
                    </a:ext>
                  </a:extLst>
                </a:gridCol>
                <a:gridCol w="1236259">
                  <a:extLst>
                    <a:ext uri="{9D8B030D-6E8A-4147-A177-3AD203B41FA5}">
                      <a16:colId xmlns:a16="http://schemas.microsoft.com/office/drawing/2014/main" xmlns="" val="20003"/>
                    </a:ext>
                  </a:extLst>
                </a:gridCol>
                <a:gridCol w="825144">
                  <a:extLst>
                    <a:ext uri="{9D8B030D-6E8A-4147-A177-3AD203B41FA5}">
                      <a16:colId xmlns:a16="http://schemas.microsoft.com/office/drawing/2014/main" xmlns="" val="20004"/>
                    </a:ext>
                  </a:extLst>
                </a:gridCol>
              </a:tblGrid>
              <a:tr h="545504">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ON-LINE MEASURED PARAMETERS</a:t>
                      </a:r>
                      <a:endParaRPr lang="it-IT" sz="1300" dirty="0">
                        <a:latin typeface="Calibri" pitchFamily="34" charset="0"/>
                        <a:ea typeface="Times New Roman"/>
                        <a:cs typeface="Book Antiqua"/>
                      </a:endParaRP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METHODS/TECHNIQUES</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RESEARCH</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DEVELOPMENT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200"/>
                        </a:lnSpc>
                        <a:spcAft>
                          <a:spcPts val="0"/>
                        </a:spcAft>
                        <a:tabLst>
                          <a:tab pos="226695" algn="l"/>
                        </a:tabLst>
                      </a:pPr>
                      <a:r>
                        <a:rPr lang="en-GB" sz="1300" b="1" dirty="0">
                          <a:latin typeface="Calibri" pitchFamily="34" charset="0"/>
                          <a:ea typeface="Times New Roman"/>
                          <a:cs typeface="Book Antiqua"/>
                        </a:rPr>
                        <a:t>ON MARKET</a:t>
                      </a:r>
                      <a:endParaRPr lang="it-IT" sz="1300" dirty="0">
                        <a:latin typeface="Calibri" pitchFamily="34" charset="0"/>
                        <a:ea typeface="Times New Roman"/>
                        <a:cs typeface="Book Antiqua"/>
                      </a:endParaRPr>
                    </a:p>
                  </a:txBody>
                  <a:tcPr marL="41901" marR="41901"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778596">
                <a:tc>
                  <a:txBody>
                    <a:bodyPr/>
                    <a:lstStyle/>
                    <a:p>
                      <a:pPr marL="0" marR="0" indent="0" algn="just" defTabSz="457200" rtl="0" eaLnBrk="1" fontAlgn="auto" latinLnBrk="0" hangingPunct="1">
                        <a:lnSpc>
                          <a:spcPts val="1200"/>
                        </a:lnSpc>
                        <a:spcBef>
                          <a:spcPts val="0"/>
                        </a:spcBef>
                        <a:spcAft>
                          <a:spcPts val="0"/>
                        </a:spcAft>
                        <a:buClrTx/>
                        <a:buSzTx/>
                        <a:buFontTx/>
                        <a:buNone/>
                        <a:tabLst>
                          <a:tab pos="226695" algn="l"/>
                        </a:tabLst>
                        <a:defRPr/>
                      </a:pPr>
                      <a:r>
                        <a:rPr lang="en-US" sz="1300" dirty="0">
                          <a:latin typeface="Calibri" pitchFamily="34" charset="0"/>
                          <a:ea typeface="Times New Roman"/>
                          <a:cs typeface="Book Antiqua"/>
                        </a:rPr>
                        <a:t>Bacterial count, particle count</a:t>
                      </a:r>
                    </a:p>
                  </a:txBody>
                  <a:tcPr marL="41901" marR="41901" marT="0" marB="0" anchor="ctr">
                    <a:lnL w="19050" cap="flat" cmpd="sng" algn="ctr">
                      <a:solidFill>
                        <a:srgbClr val="00B0F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l" defTabSz="457200" rtl="0" eaLnBrk="1" fontAlgn="auto" latinLnBrk="0" hangingPunct="1">
                        <a:lnSpc>
                          <a:spcPts val="1200"/>
                        </a:lnSpc>
                        <a:spcBef>
                          <a:spcPts val="0"/>
                        </a:spcBef>
                        <a:spcAft>
                          <a:spcPts val="0"/>
                        </a:spcAft>
                        <a:buClrTx/>
                        <a:buSzTx/>
                        <a:buFontTx/>
                        <a:buNone/>
                        <a:tabLst>
                          <a:tab pos="226695" algn="l"/>
                        </a:tabLst>
                        <a:defRPr/>
                      </a:pPr>
                      <a:r>
                        <a:rPr lang="en-US" sz="1300" kern="1200" dirty="0">
                          <a:solidFill>
                            <a:schemeClr val="tx1"/>
                          </a:solidFill>
                          <a:latin typeface="Calibri" pitchFamily="34" charset="0"/>
                          <a:ea typeface="Times New Roman"/>
                          <a:cs typeface="Book Antiqua"/>
                        </a:rPr>
                        <a:t>3D microscopy</a:t>
                      </a:r>
                    </a:p>
                  </a:txBody>
                  <a:tcPr marL="41901" marR="4190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a:lnSpc>
                          <a:spcPts val="1200"/>
                        </a:lnSpc>
                        <a:spcAft>
                          <a:spcPts val="0"/>
                        </a:spcAft>
                        <a:tabLst>
                          <a:tab pos="226695" algn="l"/>
                        </a:tabLst>
                      </a:pPr>
                      <a:endParaRPr lang="it-IT" sz="1300" b="0"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457200" rtl="0" eaLnBrk="1" fontAlgn="auto" latinLnBrk="0" hangingPunct="1">
                        <a:lnSpc>
                          <a:spcPts val="1200"/>
                        </a:lnSpc>
                        <a:spcBef>
                          <a:spcPts val="0"/>
                        </a:spcBef>
                        <a:spcAft>
                          <a:spcPts val="0"/>
                        </a:spcAft>
                        <a:buClrTx/>
                        <a:buSzTx/>
                        <a:buFontTx/>
                        <a:buNone/>
                        <a:tabLst>
                          <a:tab pos="226695" algn="l"/>
                        </a:tabLst>
                        <a:defRPr/>
                      </a:pPr>
                      <a:r>
                        <a:rPr lang="fr-FR" sz="1300" b="0" dirty="0">
                          <a:latin typeface="Calibri" pitchFamily="34" charset="0"/>
                          <a:ea typeface="Times New Roman"/>
                          <a:cs typeface="Book Antiqua"/>
                        </a:rPr>
                        <a:t>X</a:t>
                      </a:r>
                      <a:endParaRPr lang="it-IT" sz="1300" b="0" dirty="0">
                        <a:latin typeface="Calibri" pitchFamily="34" charset="0"/>
                        <a:ea typeface="Times New Roman"/>
                        <a:cs typeface="Book Antiqua"/>
                      </a:endParaRPr>
                    </a:p>
                    <a:p>
                      <a:pPr algn="ctr">
                        <a:lnSpc>
                          <a:spcPts val="1200"/>
                        </a:lnSpc>
                        <a:spcAft>
                          <a:spcPts val="0"/>
                        </a:spcAft>
                        <a:tabLst>
                          <a:tab pos="226695" algn="l"/>
                        </a:tabLst>
                      </a:pPr>
                      <a:endParaRPr lang="it-IT" sz="1300" b="1" dirty="0">
                        <a:latin typeface="Calibri" pitchFamily="34" charset="0"/>
                        <a:ea typeface="Times New Roman"/>
                        <a:cs typeface="Book Antiqua"/>
                      </a:endParaRPr>
                    </a:p>
                  </a:txBody>
                  <a:tcPr marL="38485" marR="38485" marT="0" marB="0" anchor="ctr">
                    <a:lnL w="12700" cap="flat" cmpd="sng" algn="ctr">
                      <a:solidFill>
                        <a:schemeClr val="tx1"/>
                      </a:solidFill>
                      <a:prstDash val="solid"/>
                      <a:round/>
                      <a:headEnd type="none" w="med" len="med"/>
                      <a:tailEnd type="none" w="med" len="med"/>
                    </a:lnL>
                    <a:lnR w="19050" cap="flat" cmpd="sng" algn="ctr">
                      <a:solidFill>
                        <a:srgbClr val="00B0F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2014" name="Rettangolo 1">
            <a:extLst>
              <a:ext uri="{FF2B5EF4-FFF2-40B4-BE49-F238E27FC236}">
                <a16:creationId xmlns:a16="http://schemas.microsoft.com/office/drawing/2014/main" xmlns="" id="{B931671A-360F-3347-A1E2-8A38DC5E014B}"/>
              </a:ext>
            </a:extLst>
          </p:cNvPr>
          <p:cNvSpPr>
            <a:spLocks noChangeArrowheads="1"/>
          </p:cNvSpPr>
          <p:nvPr/>
        </p:nvSpPr>
        <p:spPr bwMode="auto">
          <a:xfrm>
            <a:off x="439738" y="706438"/>
            <a:ext cx="25558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GRUNDFOS validated by CETAQUA</a:t>
            </a:r>
          </a:p>
        </p:txBody>
      </p:sp>
    </p:spTree>
  </p:cSld>
  <p:clrMapOvr>
    <a:masterClrMapping/>
  </p:clrMapOvr>
  <p:transition advClick="0">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4">
            <a:extLst>
              <a:ext uri="{FF2B5EF4-FFF2-40B4-BE49-F238E27FC236}">
                <a16:creationId xmlns:a16="http://schemas.microsoft.com/office/drawing/2014/main" xmlns="" id="{5FBD882F-B251-3044-B296-F4505EAE7CFF}"/>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EC4C469E-6451-7840-A5A7-0C5C57E244EF}"/>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5B9DE6DD-5CC3-4D46-823B-9B181CB2E31F}"/>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3013" name="Picture 2" descr="Risultati immagini per egu 2018">
            <a:extLst>
              <a:ext uri="{FF2B5EF4-FFF2-40B4-BE49-F238E27FC236}">
                <a16:creationId xmlns:a16="http://schemas.microsoft.com/office/drawing/2014/main" xmlns="" id="{33A93931-2A06-2943-B746-E25917765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magine 13" descr="ctrl+swan logo1.jpg">
            <a:extLst>
              <a:ext uri="{FF2B5EF4-FFF2-40B4-BE49-F238E27FC236}">
                <a16:creationId xmlns:a16="http://schemas.microsoft.com/office/drawing/2014/main" xmlns="" id="{DC11A541-CFF8-3F4C-A960-8219A9B4D2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magine 10" descr="logo_Luigi-Vanvitelli.png">
            <a:extLst>
              <a:ext uri="{FF2B5EF4-FFF2-40B4-BE49-F238E27FC236}">
                <a16:creationId xmlns:a16="http://schemas.microsoft.com/office/drawing/2014/main" xmlns="" id="{A916720B-53FE-A442-95A3-E727E71D0D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CasellaDiTesto 11">
            <a:extLst>
              <a:ext uri="{FF2B5EF4-FFF2-40B4-BE49-F238E27FC236}">
                <a16:creationId xmlns:a16="http://schemas.microsoft.com/office/drawing/2014/main" xmlns="" id="{32E3A297-2627-FB43-B8FC-4797C2530C19}"/>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9" name="Rettangolo 8">
            <a:extLst>
              <a:ext uri="{FF2B5EF4-FFF2-40B4-BE49-F238E27FC236}">
                <a16:creationId xmlns:a16="http://schemas.microsoft.com/office/drawing/2014/main" xmlns="" id="{D6B335A3-CA15-9542-A974-F39614876CED}"/>
              </a:ext>
            </a:extLst>
          </p:cNvPr>
          <p:cNvSpPr/>
          <p:nvPr/>
        </p:nvSpPr>
        <p:spPr>
          <a:xfrm>
            <a:off x="317500" y="647700"/>
            <a:ext cx="8496300" cy="2921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buFontTx/>
              <a:buNone/>
              <a:defRPr/>
            </a:pPr>
            <a:r>
              <a:rPr lang="en-GB">
                <a:latin typeface="Calibri" pitchFamily="34" charset="0"/>
              </a:rPr>
              <a:t>AG members </a:t>
            </a:r>
            <a:r>
              <a:rPr lang="en-GB" dirty="0">
                <a:latin typeface="Calibri" pitchFamily="34" charset="0"/>
              </a:rPr>
              <a:t>describe </a:t>
            </a:r>
            <a:r>
              <a:rPr lang="en-GB">
                <a:latin typeface="Calibri" pitchFamily="34" charset="0"/>
              </a:rPr>
              <a:t>some online </a:t>
            </a:r>
            <a:r>
              <a:rPr lang="en-GB" dirty="0">
                <a:latin typeface="Calibri" pitchFamily="34" charset="0"/>
              </a:rPr>
              <a:t>monitoring sensors applications:</a:t>
            </a:r>
            <a:endParaRPr lang="it-IT" dirty="0">
              <a:latin typeface="Calibri" pitchFamily="34" charset="0"/>
            </a:endParaRPr>
          </a:p>
        </p:txBody>
      </p:sp>
      <p:pic>
        <p:nvPicPr>
          <p:cNvPr id="38923" name="Picture 11">
            <a:hlinkClick r:id="rId5" action="ppaction://hlinksldjump"/>
            <a:extLst>
              <a:ext uri="{FF2B5EF4-FFF2-40B4-BE49-F238E27FC236}">
                <a16:creationId xmlns:a16="http://schemas.microsoft.com/office/drawing/2014/main" xmlns="" id="{379F9188-06F4-F347-A13C-85805A671E5A}"/>
              </a:ext>
            </a:extLst>
          </p:cNvPr>
          <p:cNvPicPr>
            <a:picLocks noChangeAspect="1" noChangeArrowheads="1"/>
          </p:cNvPicPr>
          <p:nvPr/>
        </p:nvPicPr>
        <p:blipFill rotWithShape="1">
          <a:blip r:embed="rId6">
            <a:extLst/>
          </a:blip>
          <a:srcRect t="26467" b="28649"/>
          <a:stretch/>
        </p:blipFill>
        <p:spPr bwMode="auto">
          <a:xfrm>
            <a:off x="409575" y="1235033"/>
            <a:ext cx="1604165" cy="720000"/>
          </a:xfrm>
          <a:prstGeom prst="roundRect">
            <a:avLst>
              <a:gd name="adj" fmla="val 16667"/>
            </a:avLst>
          </a:prstGeom>
          <a:ln>
            <a:noFill/>
          </a:ln>
          <a:effectLst>
            <a:outerShdw blurRad="76200" dist="38100" dir="7800000" algn="tl" rotWithShape="0">
              <a:srgbClr val="000000">
                <a:alpha val="40000"/>
              </a:srgbClr>
            </a:outerShdw>
          </a:effectLst>
          <a:extLst/>
        </p:spPr>
      </p:pic>
      <p:sp>
        <p:nvSpPr>
          <p:cNvPr id="14" name="Freccia a destra 6">
            <a:hlinkClick r:id="rId7" action="ppaction://hlinksldjump"/>
            <a:extLst>
              <a:ext uri="{FF2B5EF4-FFF2-40B4-BE49-F238E27FC236}">
                <a16:creationId xmlns:a16="http://schemas.microsoft.com/office/drawing/2014/main" xmlns="" id="{FC0F736E-677F-C543-AA05-A5DBC62F23BE}"/>
              </a:ext>
            </a:extLst>
          </p:cNvPr>
          <p:cNvSpPr>
            <a:spLocks noChangeArrowheads="1"/>
          </p:cNvSpPr>
          <p:nvPr/>
        </p:nvSpPr>
        <p:spPr bwMode="auto">
          <a:xfrm flipH="1">
            <a:off x="8259763" y="58388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p>
            <a:pPr marL="509588" indent="-509588" defTabSz="873125">
              <a:buFontTx/>
              <a:buAutoNum type="arabicPeriod" startAt="2"/>
              <a:tabLst>
                <a:tab pos="773113" algn="l"/>
              </a:tabLst>
              <a:defRPr/>
            </a:pPr>
            <a:endParaRPr lang="it-IT">
              <a:ln>
                <a:solidFill>
                  <a:srgbClr val="EC1438"/>
                </a:solidFill>
              </a:ln>
              <a:cs typeface="Times New Roman" pitchFamily="18" charset="0"/>
            </a:endParaRPr>
          </a:p>
        </p:txBody>
      </p:sp>
      <p:pic>
        <p:nvPicPr>
          <p:cNvPr id="43020" name="Picture 12">
            <a:hlinkClick r:id="rId8" action="ppaction://hlinksldjump"/>
            <a:extLst>
              <a:ext uri="{FF2B5EF4-FFF2-40B4-BE49-F238E27FC236}">
                <a16:creationId xmlns:a16="http://schemas.microsoft.com/office/drawing/2014/main" xmlns="" id="{84E6C822-93CB-734D-AE8B-F662C4937083}"/>
              </a:ext>
            </a:extLst>
          </p:cNvPr>
          <p:cNvPicPr>
            <a:picLocks noChangeAspect="1" noChangeArrowheads="1"/>
          </p:cNvPicPr>
          <p:nvPr/>
        </p:nvPicPr>
        <p:blipFill>
          <a:blip r:embed="rId9">
            <a:extLst/>
          </a:blip>
          <a:srcRect/>
          <a:stretch>
            <a:fillRect/>
          </a:stretch>
        </p:blipFill>
        <p:spPr bwMode="auto">
          <a:xfrm>
            <a:off x="2755285" y="1379033"/>
            <a:ext cx="2296755" cy="5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grpSp>
        <p:nvGrpSpPr>
          <p:cNvPr id="43021" name="Gruppo 15">
            <a:extLst>
              <a:ext uri="{FF2B5EF4-FFF2-40B4-BE49-F238E27FC236}">
                <a16:creationId xmlns:a16="http://schemas.microsoft.com/office/drawing/2014/main" xmlns="" id="{BDD70292-C75C-3047-9DBC-F19D4B4252AA}"/>
              </a:ext>
            </a:extLst>
          </p:cNvPr>
          <p:cNvGrpSpPr>
            <a:grpSpLocks/>
          </p:cNvGrpSpPr>
          <p:nvPr/>
        </p:nvGrpSpPr>
        <p:grpSpPr bwMode="auto">
          <a:xfrm>
            <a:off x="5999163" y="1173163"/>
            <a:ext cx="2260600" cy="900112"/>
            <a:chOff x="7078662" y="1505033"/>
            <a:chExt cx="2260488" cy="900000"/>
          </a:xfrm>
        </p:grpSpPr>
        <p:pic>
          <p:nvPicPr>
            <p:cNvPr id="2" name="Picture 14" descr="Risultati immagini per Easy Global Market">
              <a:hlinkClick r:id="rId10" action="ppaction://hlinksldjump"/>
              <a:extLst>
                <a:ext uri="{FF2B5EF4-FFF2-40B4-BE49-F238E27FC236}">
                  <a16:creationId xmlns:a16="http://schemas.microsoft.com/office/drawing/2014/main" xmlns="" id="{AEFA4257-0724-8343-8884-D24A3ADC0BDF}"/>
                </a:ext>
              </a:extLst>
            </p:cNvPr>
            <p:cNvPicPr>
              <a:picLocks noChangeAspect="1" noChangeArrowheads="1"/>
            </p:cNvPicPr>
            <p:nvPr/>
          </p:nvPicPr>
          <p:blipFill>
            <a:blip r:embed="rId11"/>
            <a:srcRect/>
            <a:stretch>
              <a:fillRect/>
            </a:stretch>
          </p:blipFill>
          <p:spPr bwMode="auto">
            <a:xfrm>
              <a:off x="7078662" y="1505033"/>
              <a:ext cx="900000" cy="9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030" name="Immagine 1">
              <a:extLst>
                <a:ext uri="{FF2B5EF4-FFF2-40B4-BE49-F238E27FC236}">
                  <a16:creationId xmlns:a16="http://schemas.microsoft.com/office/drawing/2014/main" xmlns="" id="{84502FDA-9E9D-1843-AF87-8F01F086A9A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78662" y="1595396"/>
              <a:ext cx="1360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22" name="AutoShape 16" descr="Risultati immagini per innovation">
            <a:extLst>
              <a:ext uri="{FF2B5EF4-FFF2-40B4-BE49-F238E27FC236}">
                <a16:creationId xmlns:a16="http://schemas.microsoft.com/office/drawing/2014/main" xmlns="" id="{B32D5A4A-95E7-EF43-88F6-4F7C427F8C48}"/>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3023" name="AutoShape 18" descr="Risultati immagini per innovation">
            <a:extLst>
              <a:ext uri="{FF2B5EF4-FFF2-40B4-BE49-F238E27FC236}">
                <a16:creationId xmlns:a16="http://schemas.microsoft.com/office/drawing/2014/main" xmlns="" id="{5CC3161A-BE78-F74C-9F1A-5ECFE2F2891D}"/>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3024" name="AutoShape 20" descr="Risultati immagini per innovation">
            <a:extLst>
              <a:ext uri="{FF2B5EF4-FFF2-40B4-BE49-F238E27FC236}">
                <a16:creationId xmlns:a16="http://schemas.microsoft.com/office/drawing/2014/main" xmlns="" id="{48150222-8D71-8E45-8C47-531C5364FDC2}"/>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pic>
        <p:nvPicPr>
          <p:cNvPr id="43025" name="Picture 21">
            <a:extLst>
              <a:ext uri="{FF2B5EF4-FFF2-40B4-BE49-F238E27FC236}">
                <a16:creationId xmlns:a16="http://schemas.microsoft.com/office/drawing/2014/main" xmlns="" id="{5C296DBE-3F3A-FC47-89CF-ED3963373F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426" t="35715" r="37645" b="30318"/>
          <a:stretch>
            <a:fillRect/>
          </a:stretch>
        </p:blipFill>
        <p:spPr bwMode="auto">
          <a:xfrm>
            <a:off x="420688" y="2613025"/>
            <a:ext cx="82581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3026" name="AutoShape 23" descr="Risultati immagini per innovation">
            <a:extLst>
              <a:ext uri="{FF2B5EF4-FFF2-40B4-BE49-F238E27FC236}">
                <a16:creationId xmlns:a16="http://schemas.microsoft.com/office/drawing/2014/main" xmlns="" id="{311CC67E-3434-6F42-8DC4-02CCEB99063A}"/>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3027" name="AutoShape 25" descr="Risultati immagini per innovation">
            <a:extLst>
              <a:ext uri="{FF2B5EF4-FFF2-40B4-BE49-F238E27FC236}">
                <a16:creationId xmlns:a16="http://schemas.microsoft.com/office/drawing/2014/main" xmlns="" id="{083EA88A-322E-294B-9892-AAA292E02653}"/>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3028" name="AutoShape 27" descr="innovation imperative">
            <a:extLst>
              <a:ext uri="{FF2B5EF4-FFF2-40B4-BE49-F238E27FC236}">
                <a16:creationId xmlns:a16="http://schemas.microsoft.com/office/drawing/2014/main" xmlns="" id="{3352679A-F7CD-0E47-9D2F-BA43CA42838E}"/>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Tree>
  </p:cSld>
  <p:clrMapOvr>
    <a:masterClrMapping/>
  </p:clrMapOvr>
  <p:transition advClick="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4">
            <a:extLst>
              <a:ext uri="{FF2B5EF4-FFF2-40B4-BE49-F238E27FC236}">
                <a16:creationId xmlns:a16="http://schemas.microsoft.com/office/drawing/2014/main" xmlns="" id="{BDE1CE5E-14EE-2A46-8D2A-8095DCD7EFEF}"/>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4C25C9CB-F60A-C443-87D6-8B1593ACDD45}"/>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474B17FD-85E9-2A43-9FF7-3DE0F6C5A2F2}"/>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4037" name="Picture 2" descr="Risultati immagini per egu 2018">
            <a:extLst>
              <a:ext uri="{FF2B5EF4-FFF2-40B4-BE49-F238E27FC236}">
                <a16:creationId xmlns:a16="http://schemas.microsoft.com/office/drawing/2014/main" xmlns="" id="{CB566C59-309B-9F4A-85B1-8D744AB75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Immagine 13" descr="ctrl+swan logo1.jpg">
            <a:extLst>
              <a:ext uri="{FF2B5EF4-FFF2-40B4-BE49-F238E27FC236}">
                <a16:creationId xmlns:a16="http://schemas.microsoft.com/office/drawing/2014/main" xmlns="" id="{03D25202-06EE-D84D-8E22-8362128F7F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Immagine 10" descr="logo_Luigi-Vanvitelli.png">
            <a:extLst>
              <a:ext uri="{FF2B5EF4-FFF2-40B4-BE49-F238E27FC236}">
                <a16:creationId xmlns:a16="http://schemas.microsoft.com/office/drawing/2014/main" xmlns="" id="{CF40D0D9-8E46-2C43-9748-1F35F4471B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CasellaDiTesto 11">
            <a:extLst>
              <a:ext uri="{FF2B5EF4-FFF2-40B4-BE49-F238E27FC236}">
                <a16:creationId xmlns:a16="http://schemas.microsoft.com/office/drawing/2014/main" xmlns="" id="{852094E0-4BD0-B247-A94A-90894FEA0EB8}"/>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44041" name="Rettangolo 1">
            <a:extLst>
              <a:ext uri="{FF2B5EF4-FFF2-40B4-BE49-F238E27FC236}">
                <a16:creationId xmlns:a16="http://schemas.microsoft.com/office/drawing/2014/main" xmlns="" id="{21B006E0-951C-9F43-A712-6E0B9B604CE4}"/>
              </a:ext>
            </a:extLst>
          </p:cNvPr>
          <p:cNvSpPr>
            <a:spLocks noChangeArrowheads="1"/>
          </p:cNvSpPr>
          <p:nvPr/>
        </p:nvSpPr>
        <p:spPr bwMode="auto">
          <a:xfrm>
            <a:off x="409575" y="606425"/>
            <a:ext cx="7213600" cy="2921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a:latin typeface="Calibri" panose="020F0502020204030204" pitchFamily="34" charset="0"/>
              </a:rPr>
              <a:t>Brightwork B.V., The Netherlands, NL</a:t>
            </a:r>
          </a:p>
        </p:txBody>
      </p:sp>
      <p:sp>
        <p:nvSpPr>
          <p:cNvPr id="4" name="Rettangolo 3">
            <a:extLst>
              <a:ext uri="{FF2B5EF4-FFF2-40B4-BE49-F238E27FC236}">
                <a16:creationId xmlns:a16="http://schemas.microsoft.com/office/drawing/2014/main" xmlns="" id="{02F697BF-ECF8-6442-A408-220BCDC362B9}"/>
              </a:ext>
            </a:extLst>
          </p:cNvPr>
          <p:cNvSpPr/>
          <p:nvPr/>
        </p:nvSpPr>
        <p:spPr>
          <a:xfrm>
            <a:off x="230188" y="1200150"/>
            <a:ext cx="8750300" cy="16478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200"/>
              </a:spcBef>
              <a:spcAft>
                <a:spcPts val="0"/>
              </a:spcAft>
              <a:buFontTx/>
              <a:buNone/>
              <a:defRPr/>
            </a:pPr>
            <a:r>
              <a:rPr lang="en-US" dirty="0">
                <a:solidFill>
                  <a:schemeClr val="tx1"/>
                </a:solidFill>
                <a:latin typeface="Calibri" pitchFamily="34" charset="0"/>
                <a:ea typeface="Times New Roman"/>
              </a:rPr>
              <a:t>Short description technologies</a:t>
            </a:r>
            <a:endParaRPr lang="en-GB" dirty="0">
              <a:solidFill>
                <a:schemeClr val="tx1"/>
              </a:solidFill>
              <a:latin typeface="Calibri" pitchFamily="34" charset="0"/>
              <a:ea typeface="Times New Roman"/>
            </a:endParaRPr>
          </a:p>
          <a:p>
            <a:pPr>
              <a:spcBef>
                <a:spcPts val="1200"/>
              </a:spcBef>
              <a:spcAft>
                <a:spcPts val="0"/>
              </a:spcAft>
              <a:buFontTx/>
              <a:buNone/>
              <a:defRPr/>
            </a:pPr>
            <a:r>
              <a:rPr lang="en-US" dirty="0">
                <a:solidFill>
                  <a:schemeClr val="tx1"/>
                </a:solidFill>
                <a:latin typeface="Calibri" pitchFamily="34" charset="0"/>
                <a:ea typeface="Times New Roman"/>
              </a:rPr>
              <a:t>Sand-Cycle : Radio frequency ID (RFID) based smart monitoring and control technology for moving bed bioreactors. This technology introduces and marks the first full-scale application of RFID technology in water and wastewater industry. It actively facilitates day-to-day tracking and access to real-time status of the system operation via wireless sensing and big data analytics. Sand-cycle acts as remote control for expert judgment to detect malfunctions and troubleshoot the failures associated with the reactor operation. Also, cost-effective in terms of savings made on manual maintenance and energy requirements. </a:t>
            </a:r>
            <a:endParaRPr lang="it-IT" dirty="0">
              <a:solidFill>
                <a:schemeClr val="tx1"/>
              </a:solidFill>
              <a:latin typeface="Calibri" pitchFamily="34" charset="0"/>
              <a:ea typeface="Times New Roman"/>
            </a:endParaRPr>
          </a:p>
        </p:txBody>
      </p:sp>
      <p:sp>
        <p:nvSpPr>
          <p:cNvPr id="5" name="Rettangolo 4">
            <a:extLst>
              <a:ext uri="{FF2B5EF4-FFF2-40B4-BE49-F238E27FC236}">
                <a16:creationId xmlns:a16="http://schemas.microsoft.com/office/drawing/2014/main" xmlns="" id="{C2C5651C-83ED-1C46-A7F2-14F3ECB17012}"/>
              </a:ext>
            </a:extLst>
          </p:cNvPr>
          <p:cNvSpPr/>
          <p:nvPr/>
        </p:nvSpPr>
        <p:spPr>
          <a:xfrm>
            <a:off x="230188" y="3214688"/>
            <a:ext cx="8750300" cy="12461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200"/>
              </a:spcBef>
              <a:spcAft>
                <a:spcPts val="0"/>
              </a:spcAft>
              <a:buFontTx/>
              <a:buNone/>
              <a:defRPr/>
            </a:pPr>
            <a:r>
              <a:rPr lang="en-US" dirty="0">
                <a:solidFill>
                  <a:schemeClr val="tx1"/>
                </a:solidFill>
                <a:latin typeface="Calibri" pitchFamily="34" charset="0"/>
                <a:ea typeface="Times New Roman"/>
              </a:rPr>
              <a:t>Brief applications description </a:t>
            </a:r>
          </a:p>
          <a:p>
            <a:pPr>
              <a:spcBef>
                <a:spcPts val="1200"/>
              </a:spcBef>
              <a:spcAft>
                <a:spcPts val="0"/>
              </a:spcAft>
              <a:buFontTx/>
              <a:buNone/>
              <a:defRPr/>
            </a:pPr>
            <a:r>
              <a:rPr lang="en-US" dirty="0">
                <a:solidFill>
                  <a:schemeClr val="tx1"/>
                </a:solidFill>
                <a:latin typeface="Calibri" pitchFamily="34" charset="0"/>
                <a:ea typeface="Times New Roman"/>
              </a:rPr>
              <a:t>Used in long-term and full-scale monitoring of moving bed bio-filters (MBFs) in water and wastewater industry. Technological advancements are being made to incorporate into other granulated and fluidized systems with moving bed reactor configuration like traditional sand filters, anaerobic </a:t>
            </a:r>
            <a:r>
              <a:rPr lang="en-US" dirty="0" err="1">
                <a:solidFill>
                  <a:schemeClr val="tx1"/>
                </a:solidFill>
                <a:latin typeface="Calibri" pitchFamily="34" charset="0"/>
                <a:ea typeface="Times New Roman"/>
              </a:rPr>
              <a:t>digestors</a:t>
            </a:r>
            <a:r>
              <a:rPr lang="en-US" dirty="0">
                <a:solidFill>
                  <a:schemeClr val="tx1"/>
                </a:solidFill>
                <a:latin typeface="Calibri" pitchFamily="34" charset="0"/>
                <a:ea typeface="Times New Roman"/>
              </a:rPr>
              <a:t> etc. This technology can be further extended within several water and wastewater applications.</a:t>
            </a:r>
            <a:endParaRPr lang="it-IT" dirty="0">
              <a:solidFill>
                <a:schemeClr val="tx1"/>
              </a:solidFill>
              <a:latin typeface="Calibri" pitchFamily="34" charset="0"/>
              <a:ea typeface="Times New Roman"/>
            </a:endParaRPr>
          </a:p>
        </p:txBody>
      </p:sp>
      <p:pic>
        <p:nvPicPr>
          <p:cNvPr id="44044" name="Picture 5" descr="Risultati immagini per Water Industry Achievement Award 2017 nominee">
            <a:extLst>
              <a:ext uri="{FF2B5EF4-FFF2-40B4-BE49-F238E27FC236}">
                <a16:creationId xmlns:a16="http://schemas.microsoft.com/office/drawing/2014/main" xmlns="" id="{0D72D258-CDAC-B74B-8B7C-CE7EC8B2C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4884738"/>
            <a:ext cx="1076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6">
            <a:extLst>
              <a:ext uri="{FF2B5EF4-FFF2-40B4-BE49-F238E27FC236}">
                <a16:creationId xmlns:a16="http://schemas.microsoft.com/office/drawing/2014/main" xmlns="" id="{D76A44ED-DDF0-874D-825F-DBAFAC0F4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5948" t="26044" r="64502" b="51515"/>
          <a:stretch>
            <a:fillRect/>
          </a:stretch>
        </p:blipFill>
        <p:spPr bwMode="auto">
          <a:xfrm>
            <a:off x="5443538" y="4786313"/>
            <a:ext cx="20066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4046" name="Rettangolo 6">
            <a:extLst>
              <a:ext uri="{FF2B5EF4-FFF2-40B4-BE49-F238E27FC236}">
                <a16:creationId xmlns:a16="http://schemas.microsoft.com/office/drawing/2014/main" xmlns="" id="{63F8E3EC-1323-D64F-B500-28D2A8EACCEB}"/>
              </a:ext>
            </a:extLst>
          </p:cNvPr>
          <p:cNvSpPr>
            <a:spLocks noChangeArrowheads="1"/>
          </p:cNvSpPr>
          <p:nvPr/>
        </p:nvSpPr>
        <p:spPr bwMode="auto">
          <a:xfrm>
            <a:off x="1127125" y="4702175"/>
            <a:ext cx="24399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r>
              <a:rPr lang="it-IT" altLang="it-IT">
                <a:solidFill>
                  <a:srgbClr val="00B0F0"/>
                </a:solidFill>
                <a:latin typeface="Calibri" panose="020F0502020204030204" pitchFamily="34" charset="0"/>
                <a:hlinkClick r:id="rId7"/>
              </a:rPr>
              <a:t>http://brightwork.nl/over-ons/</a:t>
            </a:r>
            <a:endParaRPr lang="it-IT" altLang="it-IT">
              <a:solidFill>
                <a:srgbClr val="00B0F0"/>
              </a:solidFill>
              <a:latin typeface="Calibri" panose="020F0502020204030204" pitchFamily="34" charset="0"/>
            </a:endParaRPr>
          </a:p>
        </p:txBody>
      </p:sp>
      <p:sp>
        <p:nvSpPr>
          <p:cNvPr id="44047" name="Rettangolo 9">
            <a:extLst>
              <a:ext uri="{FF2B5EF4-FFF2-40B4-BE49-F238E27FC236}">
                <a16:creationId xmlns:a16="http://schemas.microsoft.com/office/drawing/2014/main" xmlns="" id="{40AD3B25-4B51-964C-9BC0-2F0401121DD3}"/>
              </a:ext>
            </a:extLst>
          </p:cNvPr>
          <p:cNvSpPr>
            <a:spLocks noChangeArrowheads="1"/>
          </p:cNvSpPr>
          <p:nvPr/>
        </p:nvSpPr>
        <p:spPr bwMode="auto">
          <a:xfrm>
            <a:off x="1127125" y="4994275"/>
            <a:ext cx="194468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r>
              <a:rPr lang="it-IT" altLang="it-IT">
                <a:solidFill>
                  <a:srgbClr val="00B0F0"/>
                </a:solidFill>
                <a:latin typeface="Calibri" panose="020F0502020204030204" pitchFamily="34" charset="0"/>
                <a:hlinkClick r:id="rId8"/>
              </a:rPr>
              <a:t>https://sand-cycle.com/</a:t>
            </a:r>
            <a:endParaRPr lang="it-IT" altLang="it-IT">
              <a:solidFill>
                <a:srgbClr val="00B0F0"/>
              </a:solidFill>
              <a:latin typeface="Calibri" panose="020F0502020204030204" pitchFamily="34" charset="0"/>
            </a:endParaRPr>
          </a:p>
        </p:txBody>
      </p:sp>
      <p:sp>
        <p:nvSpPr>
          <p:cNvPr id="44048" name="Freccia a destra 6">
            <a:hlinkClick r:id="rId9" action="ppaction://hlinksldjump"/>
            <a:extLst>
              <a:ext uri="{FF2B5EF4-FFF2-40B4-BE49-F238E27FC236}">
                <a16:creationId xmlns:a16="http://schemas.microsoft.com/office/drawing/2014/main" xmlns="" id="{6B93C2B5-7A65-EA48-8E2F-CE88173AC2CE}"/>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4">
            <a:extLst>
              <a:ext uri="{FF2B5EF4-FFF2-40B4-BE49-F238E27FC236}">
                <a16:creationId xmlns:a16="http://schemas.microsoft.com/office/drawing/2014/main" xmlns="" id="{0ACC8B94-A0EE-B243-931F-C0A25AD5A189}"/>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E7CDFA4C-3C49-8B44-BAD7-3985D627264B}"/>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E5D37460-2486-FA42-A27B-8CF8AEB846BC}"/>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5061" name="Picture 2" descr="Risultati immagini per egu 2018">
            <a:extLst>
              <a:ext uri="{FF2B5EF4-FFF2-40B4-BE49-F238E27FC236}">
                <a16:creationId xmlns:a16="http://schemas.microsoft.com/office/drawing/2014/main" xmlns="" id="{931DC3D2-F4CD-3043-A79A-F5881BF38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Immagine 13" descr="ctrl+swan logo1.jpg">
            <a:extLst>
              <a:ext uri="{FF2B5EF4-FFF2-40B4-BE49-F238E27FC236}">
                <a16:creationId xmlns:a16="http://schemas.microsoft.com/office/drawing/2014/main" xmlns="" id="{F3BBF55B-539F-264C-9CCF-DAE766AC08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Immagine 10" descr="logo_Luigi-Vanvitelli.png">
            <a:extLst>
              <a:ext uri="{FF2B5EF4-FFF2-40B4-BE49-F238E27FC236}">
                <a16:creationId xmlns:a16="http://schemas.microsoft.com/office/drawing/2014/main" xmlns="" id="{8114FB4F-67CD-F348-B414-C3C2EB2094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CasellaDiTesto 11">
            <a:extLst>
              <a:ext uri="{FF2B5EF4-FFF2-40B4-BE49-F238E27FC236}">
                <a16:creationId xmlns:a16="http://schemas.microsoft.com/office/drawing/2014/main" xmlns="" id="{3BC5A090-4423-9344-BB22-A53E10294D4F}"/>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45065" name="Rettangolo 1">
            <a:extLst>
              <a:ext uri="{FF2B5EF4-FFF2-40B4-BE49-F238E27FC236}">
                <a16:creationId xmlns:a16="http://schemas.microsoft.com/office/drawing/2014/main" xmlns="" id="{A7ED4792-65FE-814E-AA5B-3A7FF6D8A3F5}"/>
              </a:ext>
            </a:extLst>
          </p:cNvPr>
          <p:cNvSpPr>
            <a:spLocks noChangeArrowheads="1"/>
          </p:cNvSpPr>
          <p:nvPr/>
        </p:nvSpPr>
        <p:spPr bwMode="auto">
          <a:xfrm>
            <a:off x="409575" y="606425"/>
            <a:ext cx="7213600" cy="2921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a:latin typeface="Calibri" panose="020F0502020204030204" pitchFamily="34" charset="0"/>
              </a:rPr>
              <a:t>School of Chemical Sciences, DCU Water Institute, Dublin City University, Ireland</a:t>
            </a:r>
            <a:endParaRPr lang="it-IT" altLang="it-IT">
              <a:latin typeface="Calibri" panose="020F0502020204030204" pitchFamily="34" charset="0"/>
            </a:endParaRPr>
          </a:p>
        </p:txBody>
      </p:sp>
      <p:sp>
        <p:nvSpPr>
          <p:cNvPr id="4" name="Rettangolo 3">
            <a:extLst>
              <a:ext uri="{FF2B5EF4-FFF2-40B4-BE49-F238E27FC236}">
                <a16:creationId xmlns:a16="http://schemas.microsoft.com/office/drawing/2014/main" xmlns="" id="{00DF3AC5-08A0-CF47-94DF-B7641FC540EB}"/>
              </a:ext>
            </a:extLst>
          </p:cNvPr>
          <p:cNvSpPr/>
          <p:nvPr/>
        </p:nvSpPr>
        <p:spPr>
          <a:xfrm>
            <a:off x="230188" y="1057275"/>
            <a:ext cx="8750300" cy="153193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00"/>
              </a:spcBef>
              <a:spcAft>
                <a:spcPts val="0"/>
              </a:spcAft>
              <a:buFontTx/>
              <a:buNone/>
              <a:defRPr/>
            </a:pPr>
            <a:r>
              <a:rPr lang="en-US" dirty="0">
                <a:solidFill>
                  <a:schemeClr val="tx1"/>
                </a:solidFill>
                <a:latin typeface="Calibri" pitchFamily="34" charset="0"/>
                <a:ea typeface="Times New Roman"/>
              </a:rPr>
              <a:t>Short description technologies</a:t>
            </a:r>
          </a:p>
          <a:p>
            <a:pPr>
              <a:spcBef>
                <a:spcPts val="100"/>
              </a:spcBef>
              <a:spcAft>
                <a:spcPts val="0"/>
              </a:spcAft>
              <a:buFontTx/>
              <a:buNone/>
              <a:defRPr/>
            </a:pPr>
            <a:endParaRPr lang="en-US" dirty="0">
              <a:solidFill>
                <a:schemeClr val="tx1"/>
              </a:solidFill>
              <a:latin typeface="Calibri" pitchFamily="34" charset="0"/>
              <a:ea typeface="Times New Roman"/>
            </a:endParaRPr>
          </a:p>
          <a:p>
            <a:pPr>
              <a:spcBef>
                <a:spcPts val="100"/>
              </a:spcBef>
              <a:spcAft>
                <a:spcPts val="0"/>
              </a:spcAft>
              <a:buFontTx/>
              <a:buNone/>
              <a:defRPr/>
            </a:pPr>
            <a:r>
              <a:rPr lang="en-US" dirty="0">
                <a:solidFill>
                  <a:schemeClr val="tx1"/>
                </a:solidFill>
                <a:latin typeface="Calibri" pitchFamily="34" charset="0"/>
                <a:ea typeface="Times New Roman"/>
              </a:rPr>
              <a:t>DCU has demonstrated the potential of a low-cost LED based optical sensor for monitoring optical clarity and color in freshwater and marine deployments. Centrifugal microfluidics has shown real promise in phosphate sensor design as well as speciation of Cr (VI) and Cr (III). The key to successful delivery of a suitable sensor is integration of expertise. </a:t>
            </a:r>
          </a:p>
          <a:p>
            <a:pPr>
              <a:spcBef>
                <a:spcPts val="100"/>
              </a:spcBef>
              <a:spcAft>
                <a:spcPts val="0"/>
              </a:spcAft>
              <a:buFontTx/>
              <a:buNone/>
              <a:defRPr/>
            </a:pPr>
            <a:r>
              <a:rPr lang="en-US" dirty="0">
                <a:solidFill>
                  <a:schemeClr val="tx1"/>
                </a:solidFill>
                <a:latin typeface="Calibri" pitchFamily="34" charset="0"/>
                <a:ea typeface="Times New Roman"/>
              </a:rPr>
              <a:t>Latest developments are in the area of environmental DNA (</a:t>
            </a:r>
            <a:r>
              <a:rPr lang="en-US" dirty="0" err="1">
                <a:solidFill>
                  <a:schemeClr val="tx1"/>
                </a:solidFill>
                <a:latin typeface="Calibri" pitchFamily="34" charset="0"/>
                <a:ea typeface="Times New Roman"/>
              </a:rPr>
              <a:t>eDNA</a:t>
            </a:r>
            <a:r>
              <a:rPr lang="en-US" dirty="0">
                <a:solidFill>
                  <a:schemeClr val="tx1"/>
                </a:solidFill>
                <a:latin typeface="Calibri" pitchFamily="34" charset="0"/>
                <a:ea typeface="Times New Roman"/>
              </a:rPr>
              <a:t>) using DCU generic centrifugal microfluidic platforms with adequate </a:t>
            </a:r>
            <a:r>
              <a:rPr lang="en-US" dirty="0" err="1">
                <a:solidFill>
                  <a:schemeClr val="tx1"/>
                </a:solidFill>
                <a:latin typeface="Calibri" pitchFamily="34" charset="0"/>
                <a:ea typeface="Times New Roman"/>
              </a:rPr>
              <a:t>valving</a:t>
            </a:r>
            <a:r>
              <a:rPr lang="en-US" dirty="0">
                <a:solidFill>
                  <a:schemeClr val="tx1"/>
                </a:solidFill>
                <a:latin typeface="Calibri" pitchFamily="34" charset="0"/>
                <a:ea typeface="Times New Roman"/>
              </a:rPr>
              <a:t> and channels to allow for mixing, and biosensor (probe) interaction as well as integration of on-chip lysing. </a:t>
            </a:r>
          </a:p>
        </p:txBody>
      </p:sp>
      <p:sp>
        <p:nvSpPr>
          <p:cNvPr id="5" name="Rettangolo 4">
            <a:extLst>
              <a:ext uri="{FF2B5EF4-FFF2-40B4-BE49-F238E27FC236}">
                <a16:creationId xmlns:a16="http://schemas.microsoft.com/office/drawing/2014/main" xmlns="" id="{FE4B3574-2EC4-BF4F-8D33-9890008A288D}"/>
              </a:ext>
            </a:extLst>
          </p:cNvPr>
          <p:cNvSpPr/>
          <p:nvPr/>
        </p:nvSpPr>
        <p:spPr>
          <a:xfrm>
            <a:off x="234950" y="2727325"/>
            <a:ext cx="8750300" cy="1719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00"/>
              </a:spcBef>
              <a:spcAft>
                <a:spcPts val="0"/>
              </a:spcAft>
              <a:buFontTx/>
              <a:buNone/>
              <a:defRPr/>
            </a:pPr>
            <a:r>
              <a:rPr lang="en-US" dirty="0">
                <a:solidFill>
                  <a:schemeClr val="tx1"/>
                </a:solidFill>
                <a:latin typeface="Calibri" pitchFamily="34" charset="0"/>
                <a:ea typeface="Times New Roman"/>
              </a:rPr>
              <a:t>Brief applications description </a:t>
            </a:r>
          </a:p>
          <a:p>
            <a:pPr>
              <a:spcBef>
                <a:spcPts val="100"/>
              </a:spcBef>
              <a:spcAft>
                <a:spcPts val="0"/>
              </a:spcAft>
              <a:buFontTx/>
              <a:buNone/>
              <a:defRPr/>
            </a:pPr>
            <a:endParaRPr lang="en-US" dirty="0">
              <a:solidFill>
                <a:schemeClr val="tx1"/>
              </a:solidFill>
              <a:latin typeface="Calibri" pitchFamily="34" charset="0"/>
              <a:ea typeface="Times New Roman"/>
            </a:endParaRPr>
          </a:p>
          <a:p>
            <a:pPr>
              <a:spcBef>
                <a:spcPts val="100"/>
              </a:spcBef>
              <a:spcAft>
                <a:spcPts val="0"/>
              </a:spcAft>
              <a:buFontTx/>
              <a:buNone/>
              <a:defRPr/>
            </a:pPr>
            <a:r>
              <a:rPr lang="en-US" dirty="0">
                <a:solidFill>
                  <a:schemeClr val="tx1"/>
                </a:solidFill>
                <a:latin typeface="Calibri" pitchFamily="34" charset="0"/>
                <a:ea typeface="Times New Roman"/>
              </a:rPr>
              <a:t>Current microfluidic phosphate sensors have been fully tested in the field and these are being further developed for on-line integration for phosphate monitoring as well as fully long-term autonomous monitoring. </a:t>
            </a:r>
          </a:p>
          <a:p>
            <a:pPr>
              <a:spcBef>
                <a:spcPts val="0"/>
              </a:spcBef>
              <a:spcAft>
                <a:spcPts val="0"/>
              </a:spcAft>
              <a:buFontTx/>
              <a:buNone/>
              <a:defRPr/>
            </a:pPr>
            <a:r>
              <a:rPr lang="en-US" dirty="0">
                <a:solidFill>
                  <a:schemeClr val="tx1"/>
                </a:solidFill>
                <a:latin typeface="Calibri" pitchFamily="34" charset="0"/>
                <a:ea typeface="Times New Roman"/>
              </a:rPr>
              <a:t>DCU has demonstrated successfully the testing of an enzyme based e-coli sensor providing a sample-to-answer result in 75 minutes compared with the current standard approach taking two days. The results obtained from a bathing water sampling campaign and freshwater analysis of a river catchment demonstrate the potential of the technology for potential on-line or near-</a:t>
            </a:r>
            <a:r>
              <a:rPr lang="en-US" dirty="0" err="1">
                <a:solidFill>
                  <a:schemeClr val="tx1"/>
                </a:solidFill>
                <a:latin typeface="Calibri" pitchFamily="34" charset="0"/>
                <a:ea typeface="Times New Roman"/>
              </a:rPr>
              <a:t>realtime</a:t>
            </a:r>
            <a:r>
              <a:rPr lang="en-US" dirty="0">
                <a:solidFill>
                  <a:schemeClr val="tx1"/>
                </a:solidFill>
                <a:latin typeface="Calibri" pitchFamily="34" charset="0"/>
                <a:ea typeface="Times New Roman"/>
              </a:rPr>
              <a:t> monitoring of e-coli for decision support systems. </a:t>
            </a:r>
          </a:p>
        </p:txBody>
      </p:sp>
      <p:sp>
        <p:nvSpPr>
          <p:cNvPr id="45068" name="Freccia a destra 6">
            <a:hlinkClick r:id="rId5" action="ppaction://hlinksldjump"/>
            <a:extLst>
              <a:ext uri="{FF2B5EF4-FFF2-40B4-BE49-F238E27FC236}">
                <a16:creationId xmlns:a16="http://schemas.microsoft.com/office/drawing/2014/main" xmlns="" id="{3C595E3F-D3DE-9C44-A500-F009DEA1FCA3}"/>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dirty="0">
              <a:cs typeface="Times New Roman" panose="02020603050405020304" pitchFamily="18" charset="0"/>
            </a:endParaRPr>
          </a:p>
        </p:txBody>
      </p:sp>
      <p:sp>
        <p:nvSpPr>
          <p:cNvPr id="45069" name="Rettangolo 1">
            <a:extLst>
              <a:ext uri="{FF2B5EF4-FFF2-40B4-BE49-F238E27FC236}">
                <a16:creationId xmlns:a16="http://schemas.microsoft.com/office/drawing/2014/main" xmlns="" id="{87DBAF58-CB73-E440-97ED-7B7B575BFD6C}"/>
              </a:ext>
            </a:extLst>
          </p:cNvPr>
          <p:cNvSpPr>
            <a:spLocks noChangeArrowheads="1"/>
          </p:cNvSpPr>
          <p:nvPr/>
        </p:nvSpPr>
        <p:spPr bwMode="auto">
          <a:xfrm>
            <a:off x="860425" y="4548188"/>
            <a:ext cx="4572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r>
              <a:rPr lang="it-IT" altLang="it-IT">
                <a:solidFill>
                  <a:srgbClr val="00B0F0"/>
                </a:solidFill>
                <a:latin typeface="Calibri" panose="020F0502020204030204" pitchFamily="34" charset="0"/>
                <a:hlinkClick r:id="rId6"/>
              </a:rPr>
              <a:t>http://dcuwater.ie/research/research-and-innovation/</a:t>
            </a:r>
            <a:endParaRPr lang="it-IT" altLang="it-IT">
              <a:solidFill>
                <a:srgbClr val="00B0F0"/>
              </a:solidFill>
              <a:latin typeface="Calibri" panose="020F0502020204030204" pitchFamily="34" charset="0"/>
            </a:endParaRPr>
          </a:p>
        </p:txBody>
      </p:sp>
      <p:pic>
        <p:nvPicPr>
          <p:cNvPr id="45070" name="Immagine 2">
            <a:extLst>
              <a:ext uri="{FF2B5EF4-FFF2-40B4-BE49-F238E27FC236}">
                <a16:creationId xmlns:a16="http://schemas.microsoft.com/office/drawing/2014/main" xmlns="" id="{3A469A5B-BD28-5A43-9E0A-62B6DCFC7D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7750" y="4859338"/>
            <a:ext cx="2098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Immagine 6">
            <a:extLst>
              <a:ext uri="{FF2B5EF4-FFF2-40B4-BE49-F238E27FC236}">
                <a16:creationId xmlns:a16="http://schemas.microsoft.com/office/drawing/2014/main" xmlns="" id="{C96FBD1B-61E0-BE4E-9E5D-3AC89052A03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30638" y="4859338"/>
            <a:ext cx="20685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Immagine 8">
            <a:extLst>
              <a:ext uri="{FF2B5EF4-FFF2-40B4-BE49-F238E27FC236}">
                <a16:creationId xmlns:a16="http://schemas.microsoft.com/office/drawing/2014/main" xmlns="" id="{4259BBAB-727E-D446-99EC-4AAC06590EE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08775" y="4870450"/>
            <a:ext cx="20796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4">
            <a:extLst>
              <a:ext uri="{FF2B5EF4-FFF2-40B4-BE49-F238E27FC236}">
                <a16:creationId xmlns:a16="http://schemas.microsoft.com/office/drawing/2014/main" xmlns="" id="{75F74280-2244-F44B-883C-FBE26B003636}"/>
              </a:ext>
            </a:extLst>
          </p:cNvPr>
          <p:cNvSpPr>
            <a:spLocks noChangeArrowheads="1"/>
          </p:cNvSpPr>
          <p:nvPr/>
        </p:nvSpPr>
        <p:spPr bwMode="auto">
          <a:xfrm>
            <a:off x="317500" y="123825"/>
            <a:ext cx="6561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Smart Water Network Monitoring using innovative On-line Sensors</a:t>
            </a:r>
          </a:p>
        </p:txBody>
      </p:sp>
      <p:cxnSp>
        <p:nvCxnSpPr>
          <p:cNvPr id="6" name="Connettore 1 5">
            <a:extLst>
              <a:ext uri="{FF2B5EF4-FFF2-40B4-BE49-F238E27FC236}">
                <a16:creationId xmlns:a16="http://schemas.microsoft.com/office/drawing/2014/main" xmlns="" id="{C5A522CD-5227-B54C-A2AE-06E5B44719EB}"/>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51F2096D-83A5-824C-BE5D-A5FA77E7D531}"/>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6085" name="Picture 2" descr="Risultati immagini per egu 2018">
            <a:extLst>
              <a:ext uri="{FF2B5EF4-FFF2-40B4-BE49-F238E27FC236}">
                <a16:creationId xmlns:a16="http://schemas.microsoft.com/office/drawing/2014/main" xmlns="" id="{7F094C21-6D3B-124D-A6F8-AB76F1015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6003925"/>
            <a:ext cx="9080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Immagine 13" descr="ctrl+swan logo1.jpg">
            <a:extLst>
              <a:ext uri="{FF2B5EF4-FFF2-40B4-BE49-F238E27FC236}">
                <a16:creationId xmlns:a16="http://schemas.microsoft.com/office/drawing/2014/main" xmlns="" id="{06302D3B-6E14-6840-8E38-3B763982B3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2538" y="6032500"/>
            <a:ext cx="9350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Immagine 10" descr="logo_Luigi-Vanvitelli.png">
            <a:extLst>
              <a:ext uri="{FF2B5EF4-FFF2-40B4-BE49-F238E27FC236}">
                <a16:creationId xmlns:a16="http://schemas.microsoft.com/office/drawing/2014/main" xmlns="" id="{F721835C-D1D7-D943-847B-3E9B274379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6108700"/>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CasellaDiTesto 11">
            <a:extLst>
              <a:ext uri="{FF2B5EF4-FFF2-40B4-BE49-F238E27FC236}">
                <a16:creationId xmlns:a16="http://schemas.microsoft.com/office/drawing/2014/main" xmlns="" id="{3B457741-2854-B34C-BD29-93FAF6A99BD1}"/>
              </a:ext>
            </a:extLst>
          </p:cNvPr>
          <p:cNvSpPr txBox="1">
            <a:spLocks noChangeArrowheads="1"/>
          </p:cNvSpPr>
          <p:nvPr/>
        </p:nvSpPr>
        <p:spPr bwMode="auto">
          <a:xfrm>
            <a:off x="5634038" y="6505575"/>
            <a:ext cx="33464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100" i="1">
                <a:solidFill>
                  <a:srgbClr val="404040"/>
                </a:solidFill>
                <a:latin typeface="Calibri" panose="020F0502020204030204" pitchFamily="34" charset="0"/>
              </a:rPr>
              <a:t>April 12th 2018, Vienna</a:t>
            </a:r>
          </a:p>
        </p:txBody>
      </p:sp>
      <p:sp>
        <p:nvSpPr>
          <p:cNvPr id="46089" name="Rettangolo 1">
            <a:extLst>
              <a:ext uri="{FF2B5EF4-FFF2-40B4-BE49-F238E27FC236}">
                <a16:creationId xmlns:a16="http://schemas.microsoft.com/office/drawing/2014/main" xmlns="" id="{8EEE80C9-A2F3-694B-AC47-36BAC47EB48D}"/>
              </a:ext>
            </a:extLst>
          </p:cNvPr>
          <p:cNvSpPr>
            <a:spLocks noChangeArrowheads="1"/>
          </p:cNvSpPr>
          <p:nvPr/>
        </p:nvSpPr>
        <p:spPr bwMode="auto">
          <a:xfrm>
            <a:off x="409575" y="606425"/>
            <a:ext cx="7213600" cy="29210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a:latin typeface="Calibri" panose="020F0502020204030204" pitchFamily="34" charset="0"/>
              </a:rPr>
              <a:t>Easy Global Market</a:t>
            </a:r>
            <a:endParaRPr lang="it-IT" altLang="it-IT">
              <a:latin typeface="Calibri" panose="020F0502020204030204" pitchFamily="34" charset="0"/>
            </a:endParaRPr>
          </a:p>
        </p:txBody>
      </p:sp>
      <p:sp>
        <p:nvSpPr>
          <p:cNvPr id="4" name="Rettangolo 3">
            <a:extLst>
              <a:ext uri="{FF2B5EF4-FFF2-40B4-BE49-F238E27FC236}">
                <a16:creationId xmlns:a16="http://schemas.microsoft.com/office/drawing/2014/main" xmlns="" id="{980AD345-8D22-5D4C-B2CD-C6A9A8544771}"/>
              </a:ext>
            </a:extLst>
          </p:cNvPr>
          <p:cNvSpPr/>
          <p:nvPr/>
        </p:nvSpPr>
        <p:spPr>
          <a:xfrm>
            <a:off x="230188" y="1057275"/>
            <a:ext cx="8750300" cy="131762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00"/>
              </a:spcBef>
              <a:spcAft>
                <a:spcPts val="0"/>
              </a:spcAft>
              <a:buFontTx/>
              <a:buNone/>
              <a:defRPr/>
            </a:pPr>
            <a:r>
              <a:rPr lang="en-US" dirty="0">
                <a:solidFill>
                  <a:schemeClr val="tx1"/>
                </a:solidFill>
                <a:latin typeface="Calibri" pitchFamily="34" charset="0"/>
                <a:ea typeface="Times New Roman"/>
              </a:rPr>
              <a:t>Short description technologies</a:t>
            </a:r>
          </a:p>
          <a:p>
            <a:pPr>
              <a:spcBef>
                <a:spcPts val="100"/>
              </a:spcBef>
              <a:spcAft>
                <a:spcPts val="0"/>
              </a:spcAft>
              <a:buFontTx/>
              <a:buNone/>
              <a:defRPr/>
            </a:pPr>
            <a:endParaRPr lang="en-US" dirty="0">
              <a:solidFill>
                <a:schemeClr val="tx1"/>
              </a:solidFill>
              <a:latin typeface="Calibri" pitchFamily="34" charset="0"/>
              <a:ea typeface="Times New Roman"/>
            </a:endParaRPr>
          </a:p>
          <a:p>
            <a:pPr>
              <a:spcBef>
                <a:spcPts val="100"/>
              </a:spcBef>
              <a:spcAft>
                <a:spcPts val="0"/>
              </a:spcAft>
              <a:buFontTx/>
              <a:buNone/>
              <a:defRPr/>
            </a:pPr>
            <a:r>
              <a:rPr lang="en-US" dirty="0">
                <a:solidFill>
                  <a:schemeClr val="tx1"/>
                </a:solidFill>
                <a:latin typeface="Calibri" pitchFamily="34" charset="0"/>
                <a:ea typeface="Times New Roman"/>
              </a:rPr>
              <a:t>Investigation about the smart integration of chemical sensors based on carbon </a:t>
            </a:r>
            <a:r>
              <a:rPr lang="en-US" dirty="0" err="1">
                <a:solidFill>
                  <a:schemeClr val="tx1"/>
                </a:solidFill>
                <a:latin typeface="Calibri" pitchFamily="34" charset="0"/>
                <a:ea typeface="Times New Roman"/>
              </a:rPr>
              <a:t>nanotubes</a:t>
            </a:r>
            <a:r>
              <a:rPr lang="en-US" dirty="0">
                <a:solidFill>
                  <a:schemeClr val="tx1"/>
                </a:solidFill>
                <a:latin typeface="Calibri" pitchFamily="34" charset="0"/>
                <a:ea typeface="Times New Roman"/>
              </a:rPr>
              <a:t>, MEMS based physical sensors together with a cognitive engine providing on-the-fly </a:t>
            </a:r>
            <a:r>
              <a:rPr lang="en-US" dirty="0" err="1">
                <a:solidFill>
                  <a:schemeClr val="tx1"/>
                </a:solidFill>
                <a:latin typeface="Calibri" pitchFamily="34" charset="0"/>
                <a:ea typeface="Times New Roman"/>
              </a:rPr>
              <a:t>reconfigurability</a:t>
            </a:r>
            <a:r>
              <a:rPr lang="en-US" dirty="0">
                <a:solidFill>
                  <a:schemeClr val="tx1"/>
                </a:solidFill>
                <a:latin typeface="Calibri" pitchFamily="34" charset="0"/>
                <a:ea typeface="Times New Roman"/>
              </a:rPr>
              <a:t>. The results present some of the innovative outcomes especially developed for drinking, rain and waste water networks through the PROTEUS project, funded under European Union’s H2020 </a:t>
            </a:r>
            <a:r>
              <a:rPr lang="en-US" dirty="0" err="1">
                <a:solidFill>
                  <a:schemeClr val="tx1"/>
                </a:solidFill>
                <a:latin typeface="Calibri" pitchFamily="34" charset="0"/>
                <a:ea typeface="Times New Roman"/>
              </a:rPr>
              <a:t>Programme</a:t>
            </a:r>
            <a:r>
              <a:rPr lang="en-US" dirty="0">
                <a:solidFill>
                  <a:schemeClr val="tx1"/>
                </a:solidFill>
                <a:latin typeface="Calibri" pitchFamily="34" charset="0"/>
                <a:ea typeface="Times New Roman"/>
              </a:rPr>
              <a:t> for research. </a:t>
            </a:r>
          </a:p>
        </p:txBody>
      </p:sp>
      <p:sp>
        <p:nvSpPr>
          <p:cNvPr id="5" name="Rettangolo 4">
            <a:extLst>
              <a:ext uri="{FF2B5EF4-FFF2-40B4-BE49-F238E27FC236}">
                <a16:creationId xmlns:a16="http://schemas.microsoft.com/office/drawing/2014/main" xmlns="" id="{64A2633B-30D4-2447-874C-B3FC89805494}"/>
              </a:ext>
            </a:extLst>
          </p:cNvPr>
          <p:cNvSpPr/>
          <p:nvPr/>
        </p:nvSpPr>
        <p:spPr>
          <a:xfrm>
            <a:off x="234950" y="2727325"/>
            <a:ext cx="8750300" cy="15176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spcBef>
                <a:spcPts val="100"/>
              </a:spcBef>
              <a:spcAft>
                <a:spcPts val="0"/>
              </a:spcAft>
              <a:buFontTx/>
              <a:buNone/>
              <a:defRPr/>
            </a:pPr>
            <a:r>
              <a:rPr lang="en-US" dirty="0">
                <a:solidFill>
                  <a:schemeClr val="tx1"/>
                </a:solidFill>
                <a:latin typeface="Calibri" pitchFamily="34" charset="0"/>
                <a:ea typeface="Times New Roman"/>
              </a:rPr>
              <a:t>Brief applications description </a:t>
            </a:r>
          </a:p>
          <a:p>
            <a:pPr>
              <a:spcBef>
                <a:spcPts val="100"/>
              </a:spcBef>
              <a:spcAft>
                <a:spcPts val="0"/>
              </a:spcAft>
              <a:buFontTx/>
              <a:buNone/>
              <a:defRPr/>
            </a:pPr>
            <a:endParaRPr lang="en-US" dirty="0">
              <a:solidFill>
                <a:schemeClr val="tx1"/>
              </a:solidFill>
              <a:latin typeface="Calibri" pitchFamily="34" charset="0"/>
              <a:ea typeface="Times New Roman"/>
            </a:endParaRPr>
          </a:p>
          <a:p>
            <a:pPr>
              <a:spcBef>
                <a:spcPts val="100"/>
              </a:spcBef>
              <a:spcAft>
                <a:spcPts val="0"/>
              </a:spcAft>
              <a:buFontTx/>
              <a:buNone/>
              <a:defRPr/>
            </a:pPr>
            <a:r>
              <a:rPr lang="en-US" dirty="0">
                <a:solidFill>
                  <a:schemeClr val="tx1"/>
                </a:solidFill>
                <a:latin typeface="Calibri" pitchFamily="34" charset="0"/>
                <a:ea typeface="Times New Roman"/>
              </a:rPr>
              <a:t>Aiming at improving water quality with less health, safety and security concerns, environmental pollutions, reducing implementation and maintenance costs, are also included current progress in energy harvesting (Water flow force energy harvester suitable for water networks) and sensing technology with the design and associated flowchart of a multifunctional sensor chip. The sensor node will gather 9 main water parameters: Temperature, pH, Conductivity, Dissolved Oxygen, Pressure, Flow rate, Chlorine, Chloride and Nitrate, which are key indicators for water management.</a:t>
            </a:r>
          </a:p>
        </p:txBody>
      </p:sp>
      <p:sp>
        <p:nvSpPr>
          <p:cNvPr id="46092" name="Freccia a destra 6">
            <a:hlinkClick r:id="rId5" action="ppaction://hlinksldjump"/>
            <a:extLst>
              <a:ext uri="{FF2B5EF4-FFF2-40B4-BE49-F238E27FC236}">
                <a16:creationId xmlns:a16="http://schemas.microsoft.com/office/drawing/2014/main" xmlns="" id="{11C75265-F00A-A04F-83F4-88DCB1D06A16}"/>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46093" name="Rettangolo 1">
            <a:extLst>
              <a:ext uri="{FF2B5EF4-FFF2-40B4-BE49-F238E27FC236}">
                <a16:creationId xmlns:a16="http://schemas.microsoft.com/office/drawing/2014/main" xmlns="" id="{5EE3AA24-3D23-0D48-880A-5CBDBEED7311}"/>
              </a:ext>
            </a:extLst>
          </p:cNvPr>
          <p:cNvSpPr>
            <a:spLocks noChangeArrowheads="1"/>
          </p:cNvSpPr>
          <p:nvPr/>
        </p:nvSpPr>
        <p:spPr bwMode="auto">
          <a:xfrm>
            <a:off x="860425" y="4548188"/>
            <a:ext cx="4572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r>
              <a:rPr lang="it-IT" altLang="it-IT">
                <a:solidFill>
                  <a:srgbClr val="00B0F0"/>
                </a:solidFill>
                <a:latin typeface="Calibri" panose="020F0502020204030204" pitchFamily="34" charset="0"/>
                <a:hlinkClick r:id="rId6"/>
              </a:rPr>
              <a:t>http://www.proteus-sensor.eu/ </a:t>
            </a:r>
            <a:endParaRPr lang="it-IT" altLang="it-IT">
              <a:solidFill>
                <a:srgbClr val="00B0F0"/>
              </a:solidFill>
              <a:latin typeface="Calibri" panose="020F0502020204030204" pitchFamily="34" charset="0"/>
            </a:endParaRPr>
          </a:p>
        </p:txBody>
      </p:sp>
      <p:pic>
        <p:nvPicPr>
          <p:cNvPr id="46094" name="Picture 17">
            <a:extLst>
              <a:ext uri="{FF2B5EF4-FFF2-40B4-BE49-F238E27FC236}">
                <a16:creationId xmlns:a16="http://schemas.microsoft.com/office/drawing/2014/main" xmlns="" id="{1F3AB6CE-BCBF-D44F-A8F6-D90CAE989F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719" t="20557" r="16875" b="38091"/>
          <a:stretch>
            <a:fillRect/>
          </a:stretch>
        </p:blipFill>
        <p:spPr bwMode="auto">
          <a:xfrm>
            <a:off x="3695700" y="4611688"/>
            <a:ext cx="4111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advClick="0">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xmlns="" id="{2042F0D0-9385-EB4A-9D01-EC63833ED078}"/>
              </a:ext>
            </a:extLst>
          </p:cNvPr>
          <p:cNvSpPr>
            <a:spLocks noChangeArrowheads="1"/>
          </p:cNvSpPr>
          <p:nvPr/>
        </p:nvSpPr>
        <p:spPr bwMode="auto">
          <a:xfrm>
            <a:off x="1192213" y="1090613"/>
            <a:ext cx="67595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3" tIns="43637" rIns="87273" bIns="43637"/>
          <a:lstStyle>
            <a:lvl1pPr marL="327025" indent="-327025" defTabSz="873125"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lnSpc>
                <a:spcPct val="90000"/>
              </a:lnSpc>
              <a:buFontTx/>
              <a:buNone/>
            </a:pPr>
            <a:endParaRPr lang="it-IT" altLang="it-IT" sz="1600">
              <a:solidFill>
                <a:srgbClr val="CF1717"/>
              </a:solidFill>
            </a:endParaRPr>
          </a:p>
        </p:txBody>
      </p:sp>
      <p:sp>
        <p:nvSpPr>
          <p:cNvPr id="19459" name="Rettangolo 4">
            <a:extLst>
              <a:ext uri="{FF2B5EF4-FFF2-40B4-BE49-F238E27FC236}">
                <a16:creationId xmlns:a16="http://schemas.microsoft.com/office/drawing/2014/main" xmlns="" id="{404103F5-E59B-F248-8F10-D0945CE80E7F}"/>
              </a:ext>
            </a:extLst>
          </p:cNvPr>
          <p:cNvSpPr>
            <a:spLocks noChangeArrowheads="1"/>
          </p:cNvSpPr>
          <p:nvPr/>
        </p:nvSpPr>
        <p:spPr bwMode="auto">
          <a:xfrm>
            <a:off x="374650" y="1524000"/>
            <a:ext cx="83534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spcBef>
                <a:spcPct val="0"/>
              </a:spcBef>
              <a:buFontTx/>
              <a:buNone/>
            </a:pPr>
            <a:r>
              <a:rPr lang="en-US" altLang="it-IT" sz="1200">
                <a:latin typeface="Calibri" panose="020F0502020204030204" pitchFamily="34" charset="0"/>
              </a:rPr>
              <a:t>The European Innovation Partnership on Water (</a:t>
            </a:r>
            <a:r>
              <a:rPr lang="en-US" altLang="it-IT" sz="1200">
                <a:solidFill>
                  <a:srgbClr val="FF0000"/>
                </a:solidFill>
                <a:latin typeface="Calibri" panose="020F0502020204030204" pitchFamily="34" charset="0"/>
              </a:rPr>
              <a:t>EIP Water </a:t>
            </a:r>
            <a:r>
              <a:rPr lang="en-US" altLang="it-IT" sz="1200">
                <a:latin typeface="Calibri" panose="020F0502020204030204" pitchFamily="34" charset="0"/>
              </a:rPr>
              <a:t>in short) is an initiative within the EU 2020 Innovation Union.</a:t>
            </a:r>
          </a:p>
          <a:p>
            <a:pPr eaLnBrk="1" hangingPunct="1">
              <a:spcBef>
                <a:spcPct val="0"/>
              </a:spcBef>
              <a:buFontTx/>
              <a:buNone/>
            </a:pPr>
            <a:endParaRPr lang="en-US" altLang="it-IT" sz="1200" b="0">
              <a:latin typeface="Calibri" panose="020F0502020204030204" pitchFamily="34" charset="0"/>
            </a:endParaRPr>
          </a:p>
          <a:p>
            <a:pPr eaLnBrk="1" hangingPunct="1">
              <a:spcBef>
                <a:spcPct val="0"/>
              </a:spcBef>
              <a:buFontTx/>
              <a:buNone/>
            </a:pPr>
            <a:r>
              <a:rPr lang="en-US" altLang="it-IT" sz="1200" b="0">
                <a:latin typeface="Calibri" panose="020F0502020204030204" pitchFamily="34" charset="0"/>
              </a:rPr>
              <a:t>The EIP Water implementation started in May 2013 but right now :</a:t>
            </a:r>
          </a:p>
          <a:p>
            <a:pPr eaLnBrk="1" hangingPunct="1">
              <a:buFont typeface="Wingdings" pitchFamily="2" charset="2"/>
              <a:buChar char="ü"/>
            </a:pPr>
            <a:r>
              <a:rPr lang="en-US" altLang="it-IT" sz="1200" b="0">
                <a:latin typeface="Calibri" panose="020F0502020204030204" pitchFamily="34" charset="0"/>
              </a:rPr>
              <a:t>The EC does </a:t>
            </a:r>
            <a:r>
              <a:rPr lang="en-US" altLang="it-IT" sz="1200">
                <a:latin typeface="Calibri" panose="020F0502020204030204" pitchFamily="34" charset="0"/>
              </a:rPr>
              <a:t>not invite more new AGs</a:t>
            </a:r>
            <a:r>
              <a:rPr lang="en-US" altLang="it-IT" sz="1200" b="0">
                <a:latin typeface="Calibri" panose="020F0502020204030204" pitchFamily="34" charset="0"/>
              </a:rPr>
              <a:t> </a:t>
            </a:r>
          </a:p>
          <a:p>
            <a:pPr eaLnBrk="1" hangingPunct="1">
              <a:buFont typeface="Wingdings" pitchFamily="2" charset="2"/>
              <a:buChar char="ü"/>
            </a:pPr>
            <a:r>
              <a:rPr lang="en-US" altLang="it-IT" sz="1200" b="0">
                <a:latin typeface="Calibri" panose="020F0502020204030204" pitchFamily="34" charset="0"/>
              </a:rPr>
              <a:t>The EC wants to </a:t>
            </a:r>
            <a:r>
              <a:rPr lang="en-US" altLang="it-IT" sz="1200">
                <a:latin typeface="Calibri" panose="020F0502020204030204" pitchFamily="34" charset="0"/>
              </a:rPr>
              <a:t>maximize </a:t>
            </a:r>
            <a:r>
              <a:rPr lang="en-US" altLang="it-IT" sz="1200" b="0">
                <a:latin typeface="Calibri" panose="020F0502020204030204" pitchFamily="34" charset="0"/>
              </a:rPr>
              <a:t>the outcomes and impact of the </a:t>
            </a:r>
            <a:r>
              <a:rPr lang="en-US" altLang="it-IT" sz="1200">
                <a:latin typeface="Calibri" panose="020F0502020204030204" pitchFamily="34" charset="0"/>
              </a:rPr>
              <a:t>current AGs </a:t>
            </a:r>
            <a:r>
              <a:rPr lang="en-US" altLang="it-IT" sz="1200" b="0">
                <a:latin typeface="Calibri" panose="020F0502020204030204" pitchFamily="34" charset="0"/>
              </a:rPr>
              <a:t>thought the work undertaken by the AG Group and by    leveraging the projects of the individual AG members </a:t>
            </a:r>
          </a:p>
          <a:p>
            <a:pPr eaLnBrk="1" hangingPunct="1">
              <a:buFont typeface="Wingdings" pitchFamily="2" charset="2"/>
              <a:buChar char="ü"/>
            </a:pPr>
            <a:r>
              <a:rPr lang="en-US" altLang="it-IT" sz="1200" b="0">
                <a:latin typeface="Calibri" panose="020F0502020204030204" pitchFamily="34" charset="0"/>
              </a:rPr>
              <a:t>There is </a:t>
            </a:r>
            <a:r>
              <a:rPr lang="en-US" altLang="it-IT" sz="1200">
                <a:latin typeface="Calibri" panose="020F0502020204030204" pitchFamily="34" charset="0"/>
              </a:rPr>
              <a:t>no statuary time limit for AGs</a:t>
            </a:r>
            <a:r>
              <a:rPr lang="en-US" altLang="it-IT" sz="1200" b="0">
                <a:latin typeface="Calibri" panose="020F0502020204030204" pitchFamily="34" charset="0"/>
              </a:rPr>
              <a:t>, AGs can continue working without deadline</a:t>
            </a:r>
          </a:p>
        </p:txBody>
      </p:sp>
      <p:sp>
        <p:nvSpPr>
          <p:cNvPr id="19460" name="Rettangolo 14">
            <a:extLst>
              <a:ext uri="{FF2B5EF4-FFF2-40B4-BE49-F238E27FC236}">
                <a16:creationId xmlns:a16="http://schemas.microsoft.com/office/drawing/2014/main" xmlns="" id="{051198E6-4A3C-0E49-A705-B19FE152261F}"/>
              </a:ext>
            </a:extLst>
          </p:cNvPr>
          <p:cNvSpPr>
            <a:spLocks noChangeArrowheads="1"/>
          </p:cNvSpPr>
          <p:nvPr/>
        </p:nvSpPr>
        <p:spPr bwMode="auto">
          <a:xfrm>
            <a:off x="374650" y="219075"/>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sz="1800">
                <a:solidFill>
                  <a:srgbClr val="595959"/>
                </a:solidFill>
                <a:latin typeface="Calibri" panose="020F0502020204030204" pitchFamily="34" charset="0"/>
              </a:rPr>
              <a:t>European Innovation Partnerships (</a:t>
            </a:r>
            <a:r>
              <a:rPr lang="it-IT" altLang="it-IT" sz="1800">
                <a:solidFill>
                  <a:srgbClr val="FF0000"/>
                </a:solidFill>
                <a:latin typeface="Calibri" panose="020F0502020204030204" pitchFamily="34" charset="0"/>
              </a:rPr>
              <a:t>EIP</a:t>
            </a:r>
            <a:r>
              <a:rPr lang="it-IT" altLang="it-IT" sz="1800">
                <a:solidFill>
                  <a:srgbClr val="595959"/>
                </a:solidFill>
                <a:latin typeface="Calibri" panose="020F0502020204030204" pitchFamily="34" charset="0"/>
              </a:rPr>
              <a:t>)</a:t>
            </a:r>
          </a:p>
        </p:txBody>
      </p:sp>
      <p:sp>
        <p:nvSpPr>
          <p:cNvPr id="19461" name="Rettangolo 2">
            <a:extLst>
              <a:ext uri="{FF2B5EF4-FFF2-40B4-BE49-F238E27FC236}">
                <a16:creationId xmlns:a16="http://schemas.microsoft.com/office/drawing/2014/main" xmlns="" id="{A7DD6DB4-8EA5-D04D-9CB1-CD5C935465EF}"/>
              </a:ext>
            </a:extLst>
          </p:cNvPr>
          <p:cNvSpPr>
            <a:spLocks noChangeArrowheads="1"/>
          </p:cNvSpPr>
          <p:nvPr/>
        </p:nvSpPr>
        <p:spPr bwMode="auto">
          <a:xfrm>
            <a:off x="374650" y="817563"/>
            <a:ext cx="8353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200">
                <a:latin typeface="Calibri" panose="020F0502020204030204" pitchFamily="34" charset="0"/>
              </a:rPr>
              <a:t>European Innovation Partnerships (EIP) were born </a:t>
            </a:r>
            <a:r>
              <a:rPr lang="en-US" altLang="it-IT" sz="1200" b="0">
                <a:latin typeface="Calibri" panose="020F0502020204030204" pitchFamily="34" charset="0"/>
              </a:rPr>
              <a:t>with the main purpose to initiate and promote collaborative processes for change and innovation in the different sectors across the public and private sector, non-governmental organizations and the general public and  to contribute job creation and economic growth.</a:t>
            </a:r>
            <a:r>
              <a:rPr lang="en-US" altLang="it-IT" sz="1200">
                <a:latin typeface="Calibri" panose="020F0502020204030204" pitchFamily="34" charset="0"/>
              </a:rPr>
              <a:t> This is mainly done via the establishment of Action Groups.</a:t>
            </a:r>
          </a:p>
          <a:p>
            <a:pPr eaLnBrk="1" hangingPunct="1">
              <a:buFontTx/>
              <a:buNone/>
            </a:pPr>
            <a:endParaRPr lang="en-US" altLang="it-IT" sz="1200">
              <a:latin typeface="Calibri" panose="020F0502020204030204" pitchFamily="34" charset="0"/>
            </a:endParaRPr>
          </a:p>
        </p:txBody>
      </p:sp>
      <p:sp>
        <p:nvSpPr>
          <p:cNvPr id="19462" name="Ovale 8">
            <a:extLst>
              <a:ext uri="{FF2B5EF4-FFF2-40B4-BE49-F238E27FC236}">
                <a16:creationId xmlns:a16="http://schemas.microsoft.com/office/drawing/2014/main" xmlns="" id="{C0509BAF-8950-124A-A0F2-A07F848660CD}"/>
              </a:ext>
            </a:extLst>
          </p:cNvPr>
          <p:cNvSpPr>
            <a:spLocks noChangeArrowheads="1"/>
          </p:cNvSpPr>
          <p:nvPr/>
        </p:nvSpPr>
        <p:spPr bwMode="auto">
          <a:xfrm>
            <a:off x="2446338" y="2276475"/>
            <a:ext cx="1639887" cy="7953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p>
        </p:txBody>
      </p:sp>
      <p:pic>
        <p:nvPicPr>
          <p:cNvPr id="19463" name="Immagine 13" descr="3plmechanics_main_0714.jpg">
            <a:extLst>
              <a:ext uri="{FF2B5EF4-FFF2-40B4-BE49-F238E27FC236}">
                <a16:creationId xmlns:a16="http://schemas.microsoft.com/office/drawing/2014/main" xmlns="" id="{136EB4CA-08B2-D948-8D1B-49A0DA441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 y="3276600"/>
            <a:ext cx="8318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ttore 1 18">
            <a:extLst>
              <a:ext uri="{FF2B5EF4-FFF2-40B4-BE49-F238E27FC236}">
                <a16:creationId xmlns:a16="http://schemas.microsoft.com/office/drawing/2014/main" xmlns="" id="{C1CC12CA-8F7B-B949-A3F3-CC0E1CFA5587}"/>
              </a:ext>
            </a:extLst>
          </p:cNvPr>
          <p:cNvCxnSpPr/>
          <p:nvPr/>
        </p:nvCxnSpPr>
        <p:spPr bwMode="auto">
          <a:xfrm>
            <a:off x="409575" y="588963"/>
            <a:ext cx="4679950" cy="0"/>
          </a:xfrm>
          <a:prstGeom prst="line">
            <a:avLst/>
          </a:prstGeom>
          <a:noFill/>
          <a:ln>
            <a:solidFill>
              <a:schemeClr val="tx2">
                <a:lumMod val="50000"/>
                <a:lumOff val="50000"/>
              </a:schemeClr>
            </a:solidFill>
          </a:ln>
          <a:effectLst/>
          <a:extLst/>
        </p:spPr>
      </p:cxnSp>
      <p:sp>
        <p:nvSpPr>
          <p:cNvPr id="19465" name="Freccia a destra 8">
            <a:hlinkClick r:id="rId4" action="ppaction://hlinksldjump"/>
            <a:extLst>
              <a:ext uri="{FF2B5EF4-FFF2-40B4-BE49-F238E27FC236}">
                <a16:creationId xmlns:a16="http://schemas.microsoft.com/office/drawing/2014/main" xmlns="" id="{22E3323C-07C8-A442-AFA4-AE60A2F58711}"/>
              </a:ext>
            </a:extLst>
          </p:cNvPr>
          <p:cNvSpPr>
            <a:spLocks noChangeArrowheads="1"/>
          </p:cNvSpPr>
          <p:nvPr/>
        </p:nvSpPr>
        <p:spPr bwMode="auto">
          <a:xfrm>
            <a:off x="7951788" y="21907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14">
            <a:extLst>
              <a:ext uri="{FF2B5EF4-FFF2-40B4-BE49-F238E27FC236}">
                <a16:creationId xmlns:a16="http://schemas.microsoft.com/office/drawing/2014/main" xmlns="" id="{54A2248E-CBF2-1E46-A11A-D92CCC6B29FD}"/>
              </a:ext>
            </a:extLst>
          </p:cNvPr>
          <p:cNvSpPr>
            <a:spLocks noChangeArrowheads="1"/>
          </p:cNvSpPr>
          <p:nvPr/>
        </p:nvSpPr>
        <p:spPr bwMode="auto">
          <a:xfrm>
            <a:off x="409575" y="123825"/>
            <a:ext cx="94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a:solidFill>
                  <a:srgbClr val="595959"/>
                </a:solidFill>
                <a:latin typeface="Calibri" panose="020F0502020204030204" pitchFamily="34" charset="0"/>
              </a:rPr>
              <a:t>Authors</a:t>
            </a:r>
          </a:p>
        </p:txBody>
      </p:sp>
      <p:cxnSp>
        <p:nvCxnSpPr>
          <p:cNvPr id="6" name="Connettore 1 5">
            <a:extLst>
              <a:ext uri="{FF2B5EF4-FFF2-40B4-BE49-F238E27FC236}">
                <a16:creationId xmlns:a16="http://schemas.microsoft.com/office/drawing/2014/main" xmlns="" id="{D4A4592B-CC49-044C-BE36-18FED0352A11}"/>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CF65A300-7B99-9F46-8691-622EF3AA10FF}"/>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pic>
        <p:nvPicPr>
          <p:cNvPr id="47109" name="Immagine 13" descr="ctrl+swan logo1.jpg">
            <a:extLst>
              <a:ext uri="{FF2B5EF4-FFF2-40B4-BE49-F238E27FC236}">
                <a16:creationId xmlns:a16="http://schemas.microsoft.com/office/drawing/2014/main" xmlns="" id="{049DA01B-662B-7944-A9E6-060C37F6DA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113" y="865188"/>
            <a:ext cx="11699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magine 10" descr="logo_Luigi-Vanvitelli.png">
            <a:extLst>
              <a:ext uri="{FF2B5EF4-FFF2-40B4-BE49-F238E27FC236}">
                <a16:creationId xmlns:a16="http://schemas.microsoft.com/office/drawing/2014/main" xmlns="" id="{770FDE79-5632-DA47-B1ED-671FED8EE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1674813"/>
            <a:ext cx="1514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4" descr="Immagine correlata">
            <a:extLst>
              <a:ext uri="{FF2B5EF4-FFF2-40B4-BE49-F238E27FC236}">
                <a16:creationId xmlns:a16="http://schemas.microsoft.com/office/drawing/2014/main" xmlns="" id="{0CDADB99-CB2A-D741-8E37-68D0D6350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504825"/>
            <a:ext cx="11953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6" descr="Risultati immagini per EIP WATER">
            <a:extLst>
              <a:ext uri="{FF2B5EF4-FFF2-40B4-BE49-F238E27FC236}">
                <a16:creationId xmlns:a16="http://schemas.microsoft.com/office/drawing/2014/main" xmlns="" id="{117EE304-6ECA-2E40-957B-64A861A66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25" y="684213"/>
            <a:ext cx="17907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8" descr="Risultati immagini per National Research Council of Italy, CNR-IREA">
            <a:extLst>
              <a:ext uri="{FF2B5EF4-FFF2-40B4-BE49-F238E27FC236}">
                <a16:creationId xmlns:a16="http://schemas.microsoft.com/office/drawing/2014/main" xmlns="" id="{F9809287-B0D8-1246-94AC-999ACE362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75" y="4652963"/>
            <a:ext cx="7397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0" descr="Risultati immagini per systea">
            <a:extLst>
              <a:ext uri="{FF2B5EF4-FFF2-40B4-BE49-F238E27FC236}">
                <a16:creationId xmlns:a16="http://schemas.microsoft.com/office/drawing/2014/main" xmlns="" id="{748E3D07-9E48-E144-B70E-9F3D6C5BC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13" y="2124075"/>
            <a:ext cx="15763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2" descr="Risultati immagini per Promete srl">
            <a:extLst>
              <a:ext uri="{FF2B5EF4-FFF2-40B4-BE49-F238E27FC236}">
                <a16:creationId xmlns:a16="http://schemas.microsoft.com/office/drawing/2014/main" xmlns="" id="{681E5DD8-F407-4C4E-BF5B-DDCFD37DC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013" y="4859338"/>
            <a:ext cx="13779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14" descr="Risultati immagini per EdgeLab srl logo">
            <a:extLst>
              <a:ext uri="{FF2B5EF4-FFF2-40B4-BE49-F238E27FC236}">
                <a16:creationId xmlns:a16="http://schemas.microsoft.com/office/drawing/2014/main" xmlns="" id="{911D4EC6-4637-9B41-9472-2BE1751AC2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988" y="5614988"/>
            <a:ext cx="8350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6" descr="Risultati immagini per Easy Global Market">
            <a:extLst>
              <a:ext uri="{FF2B5EF4-FFF2-40B4-BE49-F238E27FC236}">
                <a16:creationId xmlns:a16="http://schemas.microsoft.com/office/drawing/2014/main" xmlns="" id="{D10F716B-F0FD-1A4C-B3A7-CFD09D19C0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8363" y="248443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8" descr="Risultati immagini per National Research Council of Italy, CNR-ISTI">
            <a:extLst>
              <a:ext uri="{FF2B5EF4-FFF2-40B4-BE49-F238E27FC236}">
                <a16:creationId xmlns:a16="http://schemas.microsoft.com/office/drawing/2014/main" xmlns="" id="{BE924642-4620-B64C-ACD8-43C953AC45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2663" y="4787900"/>
            <a:ext cx="1273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20" descr="Risultati immagini per University of Naples Federico II">
            <a:extLst>
              <a:ext uri="{FF2B5EF4-FFF2-40B4-BE49-F238E27FC236}">
                <a16:creationId xmlns:a16="http://schemas.microsoft.com/office/drawing/2014/main" xmlns="" id="{35CD14C8-B7ED-774E-8BD7-51EDFF0EFA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9963" y="5614988"/>
            <a:ext cx="10287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22" descr="Immagine correlata">
            <a:extLst>
              <a:ext uri="{FF2B5EF4-FFF2-40B4-BE49-F238E27FC236}">
                <a16:creationId xmlns:a16="http://schemas.microsoft.com/office/drawing/2014/main" xmlns="" id="{E8F1E99D-9899-8F40-BCA6-F771CC3AEB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28502" b="19099"/>
          <a:stretch>
            <a:fillRect/>
          </a:stretch>
        </p:blipFill>
        <p:spPr bwMode="auto">
          <a:xfrm>
            <a:off x="3789363" y="684213"/>
            <a:ext cx="1374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Immagine 16" descr="MedHydro_Ocol.jpg">
            <a:extLst>
              <a:ext uri="{FF2B5EF4-FFF2-40B4-BE49-F238E27FC236}">
                <a16:creationId xmlns:a16="http://schemas.microsoft.com/office/drawing/2014/main" xmlns="" id="{AF27417B-55E6-1149-89A7-3DE53A4FFBF0}"/>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0742" t="28976" r="7361" b="32007"/>
          <a:stretch>
            <a:fillRect/>
          </a:stretch>
        </p:blipFill>
        <p:spPr bwMode="auto">
          <a:xfrm>
            <a:off x="1943100" y="2557463"/>
            <a:ext cx="1933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24" descr="Immagine correlata">
            <a:extLst>
              <a:ext uri="{FF2B5EF4-FFF2-40B4-BE49-F238E27FC236}">
                <a16:creationId xmlns:a16="http://schemas.microsoft.com/office/drawing/2014/main" xmlns="" id="{FD56D25D-A0DD-5548-8288-74FCE37329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32713" y="4535488"/>
            <a:ext cx="1174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26" descr="Risultati immagini per Ibn Tofail University">
            <a:extLst>
              <a:ext uri="{FF2B5EF4-FFF2-40B4-BE49-F238E27FC236}">
                <a16:creationId xmlns:a16="http://schemas.microsoft.com/office/drawing/2014/main" xmlns="" id="{AA43D7FF-C887-DF46-B5C6-2DDEFC8F96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4875" y="5775325"/>
            <a:ext cx="21383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28" descr="Immagine correlata">
            <a:extLst>
              <a:ext uri="{FF2B5EF4-FFF2-40B4-BE49-F238E27FC236}">
                <a16:creationId xmlns:a16="http://schemas.microsoft.com/office/drawing/2014/main" xmlns="" id="{03D72F0C-2078-A34A-AAC4-128C338717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l="10773" t="14058" r="7614" b="8398"/>
          <a:stretch>
            <a:fillRect/>
          </a:stretch>
        </p:blipFill>
        <p:spPr bwMode="auto">
          <a:xfrm>
            <a:off x="7248525" y="2557463"/>
            <a:ext cx="15160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30" descr="Risultati immagini per HACH LANGE GmbH Germany">
            <a:extLst>
              <a:ext uri="{FF2B5EF4-FFF2-40B4-BE49-F238E27FC236}">
                <a16:creationId xmlns:a16="http://schemas.microsoft.com/office/drawing/2014/main" xmlns="" id="{61567337-22DB-9346-B6B6-4C38E40CE5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5300" y="3492500"/>
            <a:ext cx="10874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32" descr="Risultati immagini per University of Thessaly">
            <a:extLst>
              <a:ext uri="{FF2B5EF4-FFF2-40B4-BE49-F238E27FC236}">
                <a16:creationId xmlns:a16="http://schemas.microsoft.com/office/drawing/2014/main" xmlns="" id="{CCAE50E8-523F-E34C-B039-759A598FDED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02200" y="4292600"/>
            <a:ext cx="10668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34" descr="Risultati immagini per FCC AQUALIA">
            <a:extLst>
              <a:ext uri="{FF2B5EF4-FFF2-40B4-BE49-F238E27FC236}">
                <a16:creationId xmlns:a16="http://schemas.microsoft.com/office/drawing/2014/main" xmlns="" id="{FC1860C8-749B-B040-8A0B-5192B51F948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63763" y="1614488"/>
            <a:ext cx="13589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36" descr="Risultati immagini per SENSUS ITALIA">
            <a:extLst>
              <a:ext uri="{FF2B5EF4-FFF2-40B4-BE49-F238E27FC236}">
                <a16:creationId xmlns:a16="http://schemas.microsoft.com/office/drawing/2014/main" xmlns="" id="{9C77FF11-D7AA-9B42-8524-060494F1CDE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7013" y="2484438"/>
            <a:ext cx="1381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38" descr="Risultati immagini per s::can">
            <a:extLst>
              <a:ext uri="{FF2B5EF4-FFF2-40B4-BE49-F238E27FC236}">
                <a16:creationId xmlns:a16="http://schemas.microsoft.com/office/drawing/2014/main" xmlns="" id="{826587FD-E612-064A-8985-6DEEBB54637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t="24576" b="24913"/>
          <a:stretch>
            <a:fillRect/>
          </a:stretch>
        </p:blipFill>
        <p:spPr bwMode="auto">
          <a:xfrm>
            <a:off x="1985963" y="865188"/>
            <a:ext cx="128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40" descr="Risultati immagini per DCU Water Institute">
            <a:extLst>
              <a:ext uri="{FF2B5EF4-FFF2-40B4-BE49-F238E27FC236}">
                <a16:creationId xmlns:a16="http://schemas.microsoft.com/office/drawing/2014/main" xmlns="" id="{FA3A63C2-C1C5-A74A-B9BF-5E3D28DD838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4800" y="3557588"/>
            <a:ext cx="14684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1" name="AutoShape 42" descr="Risultati immagini per University of Exeter">
            <a:extLst>
              <a:ext uri="{FF2B5EF4-FFF2-40B4-BE49-F238E27FC236}">
                <a16:creationId xmlns:a16="http://schemas.microsoft.com/office/drawing/2014/main" xmlns="" id="{8DDAF6B5-3B41-6C4C-A36C-C96CA662D63B}"/>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7132" name="AutoShape 44" descr="Risultati immagini per University of Exeter">
            <a:extLst>
              <a:ext uri="{FF2B5EF4-FFF2-40B4-BE49-F238E27FC236}">
                <a16:creationId xmlns:a16="http://schemas.microsoft.com/office/drawing/2014/main" xmlns="" id="{0EBBC131-C522-C946-8D61-C7C39679085E}"/>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pic>
        <p:nvPicPr>
          <p:cNvPr id="47133" name="Picture 46" descr="Immagine correlata">
            <a:extLst>
              <a:ext uri="{FF2B5EF4-FFF2-40B4-BE49-F238E27FC236}">
                <a16:creationId xmlns:a16="http://schemas.microsoft.com/office/drawing/2014/main" xmlns="" id="{45895D7E-16F5-A24D-A462-0F46AFCB0D6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93013" y="1793875"/>
            <a:ext cx="13144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4" name="Picture 48" descr="Risultati immagini per Mexican Institute of Water Technology logo">
            <a:extLst>
              <a:ext uri="{FF2B5EF4-FFF2-40B4-BE49-F238E27FC236}">
                <a16:creationId xmlns:a16="http://schemas.microsoft.com/office/drawing/2014/main" xmlns="" id="{0968CBCA-080A-B640-A7FC-9B9D19B74A12}"/>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09800" y="5383213"/>
            <a:ext cx="936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Picture 50" descr="Risultati immagini per Brightwork B.V">
            <a:extLst>
              <a:ext uri="{FF2B5EF4-FFF2-40B4-BE49-F238E27FC236}">
                <a16:creationId xmlns:a16="http://schemas.microsoft.com/office/drawing/2014/main" xmlns="" id="{EF3DD41A-15EA-D84B-936B-3C0DB9177A4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92263" y="4005263"/>
            <a:ext cx="1909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6" name="Picture 52" descr="Risultati immagini per SenZ2 B.V">
            <a:extLst>
              <a:ext uri="{FF2B5EF4-FFF2-40B4-BE49-F238E27FC236}">
                <a16:creationId xmlns:a16="http://schemas.microsoft.com/office/drawing/2014/main" xmlns="" id="{7F8D6683-EC26-2B49-8A13-2CE19C0B541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49963" y="3954463"/>
            <a:ext cx="130016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7" name="Picture 54" descr="Risultati immagini per National Research Council of Italy (CNR-IBF)">
            <a:extLst>
              <a:ext uri="{FF2B5EF4-FFF2-40B4-BE49-F238E27FC236}">
                <a16:creationId xmlns:a16="http://schemas.microsoft.com/office/drawing/2014/main" xmlns="" id="{F1DDB9DF-F6C4-4C4E-84F5-3AA82917D5B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50150" y="3594100"/>
            <a:ext cx="12144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8" name="Picture 56" descr="Risultati immagini per UniversitÃ© Laval">
            <a:extLst>
              <a:ext uri="{FF2B5EF4-FFF2-40B4-BE49-F238E27FC236}">
                <a16:creationId xmlns:a16="http://schemas.microsoft.com/office/drawing/2014/main" xmlns="" id="{4BFC5609-F806-5647-8B13-3C2E05FE5F6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15013" y="1404938"/>
            <a:ext cx="13700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9" name="Immagine 1">
            <a:extLst>
              <a:ext uri="{FF2B5EF4-FFF2-40B4-BE49-F238E27FC236}">
                <a16:creationId xmlns:a16="http://schemas.microsoft.com/office/drawing/2014/main" xmlns="" id="{D99D853F-8DD0-D446-9847-DC050871B5BC}"/>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2676525" y="3308350"/>
            <a:ext cx="13604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0" name="Freccia a destra 6">
            <a:hlinkClick r:id="rId31" action="ppaction://hlinksldjump"/>
            <a:extLst>
              <a:ext uri="{FF2B5EF4-FFF2-40B4-BE49-F238E27FC236}">
                <a16:creationId xmlns:a16="http://schemas.microsoft.com/office/drawing/2014/main" xmlns="" id="{BE631FB4-1D6E-AB4D-A9D6-AD2ECA110793}"/>
              </a:ext>
            </a:extLst>
          </p:cNvPr>
          <p:cNvSpPr>
            <a:spLocks noChangeArrowheads="1"/>
          </p:cNvSpPr>
          <p:nvPr/>
        </p:nvSpPr>
        <p:spPr bwMode="auto">
          <a:xfrm flipH="1">
            <a:off x="7985125" y="59531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extLst>
      <p:ext uri="{BB962C8B-B14F-4D97-AF65-F5344CB8AC3E}">
        <p14:creationId xmlns:p14="http://schemas.microsoft.com/office/powerpoint/2010/main" val="4159244597"/>
      </p:ext>
    </p:extLst>
  </p:cSld>
  <p:clrMapOvr>
    <a:masterClrMapping/>
  </p:clrMapOvr>
  <p:transition advClick="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ttangolo 14">
            <a:extLst>
              <a:ext uri="{FF2B5EF4-FFF2-40B4-BE49-F238E27FC236}">
                <a16:creationId xmlns:a16="http://schemas.microsoft.com/office/drawing/2014/main" xmlns="" id="{54A2248E-CBF2-1E46-A11A-D92CCC6B29FD}"/>
              </a:ext>
            </a:extLst>
          </p:cNvPr>
          <p:cNvSpPr>
            <a:spLocks noChangeArrowheads="1"/>
          </p:cNvSpPr>
          <p:nvPr/>
        </p:nvSpPr>
        <p:spPr bwMode="auto">
          <a:xfrm>
            <a:off x="390761" y="123825"/>
            <a:ext cx="982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1800" dirty="0" smtClean="0">
                <a:solidFill>
                  <a:srgbClr val="595959"/>
                </a:solidFill>
                <a:latin typeface="Calibri" panose="020F0502020204030204" pitchFamily="34" charset="0"/>
              </a:rPr>
              <a:t>Abstract</a:t>
            </a:r>
            <a:endParaRPr lang="en-US" altLang="it-IT" sz="1800" dirty="0">
              <a:solidFill>
                <a:srgbClr val="595959"/>
              </a:solidFill>
              <a:latin typeface="Calibri" panose="020F0502020204030204" pitchFamily="34" charset="0"/>
            </a:endParaRPr>
          </a:p>
        </p:txBody>
      </p:sp>
      <p:cxnSp>
        <p:nvCxnSpPr>
          <p:cNvPr id="6" name="Connettore 1 5">
            <a:extLst>
              <a:ext uri="{FF2B5EF4-FFF2-40B4-BE49-F238E27FC236}">
                <a16:creationId xmlns:a16="http://schemas.microsoft.com/office/drawing/2014/main" xmlns="" id="{D4A4592B-CC49-044C-BE36-18FED0352A11}"/>
              </a:ext>
            </a:extLst>
          </p:cNvPr>
          <p:cNvCxnSpPr/>
          <p:nvPr/>
        </p:nvCxnSpPr>
        <p:spPr bwMode="auto">
          <a:xfrm>
            <a:off x="409575" y="493713"/>
            <a:ext cx="6840538" cy="0"/>
          </a:xfrm>
          <a:prstGeom prst="line">
            <a:avLst/>
          </a:prstGeom>
          <a:noFill/>
          <a:ln>
            <a:solidFill>
              <a:schemeClr val="tx2">
                <a:lumMod val="50000"/>
                <a:lumOff val="50000"/>
              </a:schemeClr>
            </a:solidFill>
          </a:ln>
          <a:effectLst/>
          <a:extLst/>
        </p:spPr>
      </p:cxnSp>
      <p:cxnSp>
        <p:nvCxnSpPr>
          <p:cNvPr id="8" name="Straight Connector 18">
            <a:extLst>
              <a:ext uri="{FF2B5EF4-FFF2-40B4-BE49-F238E27FC236}">
                <a16:creationId xmlns:a16="http://schemas.microsoft.com/office/drawing/2014/main" xmlns="" id="{CF65A300-7B99-9F46-8691-622EF3AA10FF}"/>
              </a:ext>
            </a:extLst>
          </p:cNvPr>
          <p:cNvCxnSpPr/>
          <p:nvPr/>
        </p:nvCxnSpPr>
        <p:spPr bwMode="auto">
          <a:xfrm>
            <a:off x="3903663" y="6515100"/>
            <a:ext cx="5086350" cy="0"/>
          </a:xfrm>
          <a:prstGeom prst="line">
            <a:avLst/>
          </a:prstGeom>
          <a:ln/>
          <a:extLst/>
        </p:spPr>
        <p:style>
          <a:lnRef idx="1">
            <a:schemeClr val="accent2"/>
          </a:lnRef>
          <a:fillRef idx="0">
            <a:schemeClr val="accent2"/>
          </a:fillRef>
          <a:effectRef idx="0">
            <a:schemeClr val="accent2"/>
          </a:effectRef>
          <a:fontRef idx="minor">
            <a:schemeClr val="tx1"/>
          </a:fontRef>
        </p:style>
      </p:cxnSp>
      <p:sp>
        <p:nvSpPr>
          <p:cNvPr id="47131" name="AutoShape 42" descr="Risultati immagini per University of Exeter">
            <a:extLst>
              <a:ext uri="{FF2B5EF4-FFF2-40B4-BE49-F238E27FC236}">
                <a16:creationId xmlns:a16="http://schemas.microsoft.com/office/drawing/2014/main" xmlns="" id="{8DDAF6B5-3B41-6C4C-A36C-C96CA662D63B}"/>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7132" name="AutoShape 44" descr="Risultati immagini per University of Exeter">
            <a:extLst>
              <a:ext uri="{FF2B5EF4-FFF2-40B4-BE49-F238E27FC236}">
                <a16:creationId xmlns:a16="http://schemas.microsoft.com/office/drawing/2014/main" xmlns="" id="{0EBBC131-C522-C946-8D61-C7C39679085E}"/>
              </a:ext>
            </a:extLst>
          </p:cNvPr>
          <p:cNvSpPr>
            <a:spLocks noChangeAspect="1" noChangeArrowheads="1"/>
          </p:cNvSpPr>
          <p:nvPr/>
        </p:nvSpPr>
        <p:spPr bwMode="auto">
          <a:xfrm>
            <a:off x="2143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endParaRPr lang="it-IT" altLang="it-IT"/>
          </a:p>
        </p:txBody>
      </p:sp>
      <p:sp>
        <p:nvSpPr>
          <p:cNvPr id="47140" name="Freccia a destra 6">
            <a:hlinkClick r:id="" action="ppaction://hlinkshowjump?jump=firstslide"/>
            <a:extLst>
              <a:ext uri="{FF2B5EF4-FFF2-40B4-BE49-F238E27FC236}">
                <a16:creationId xmlns:a16="http://schemas.microsoft.com/office/drawing/2014/main" xmlns="" id="{BE631FB4-1D6E-AB4D-A9D6-AD2ECA110793}"/>
              </a:ext>
            </a:extLst>
          </p:cNvPr>
          <p:cNvSpPr>
            <a:spLocks noChangeArrowheads="1"/>
          </p:cNvSpPr>
          <p:nvPr/>
        </p:nvSpPr>
        <p:spPr bwMode="auto">
          <a:xfrm flipH="1">
            <a:off x="7985125" y="589216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3" name="Rettangolo 2"/>
          <p:cNvSpPr/>
          <p:nvPr/>
        </p:nvSpPr>
        <p:spPr>
          <a:xfrm>
            <a:off x="409575" y="676052"/>
            <a:ext cx="8216265" cy="4293483"/>
          </a:xfrm>
          <a:prstGeom prst="rect">
            <a:avLst/>
          </a:prstGeom>
        </p:spPr>
        <p:txBody>
          <a:bodyPr wrap="square">
            <a:spAutoFit/>
          </a:bodyPr>
          <a:lstStyle/>
          <a:p>
            <a:pPr>
              <a:buNone/>
            </a:pPr>
            <a:r>
              <a:rPr lang="en-GB" b="0" dirty="0">
                <a:latin typeface="Calibri" pitchFamily="34" charset="0"/>
              </a:rPr>
              <a:t>The recent development and dissemination of Information and Communications Technology (ICT) has a key role to drive cities to be smarter. The economic growth needs of cities that become smarter, sustainable, more efficient and liveable. </a:t>
            </a:r>
            <a:r>
              <a:rPr lang="en-US" b="0" dirty="0">
                <a:latin typeface="Calibri" pitchFamily="34" charset="0"/>
              </a:rPr>
              <a:t>Smart water represents a key core of the smart cities and the </a:t>
            </a:r>
            <a:r>
              <a:rPr lang="en-GB" b="0" dirty="0">
                <a:latin typeface="Calibri" pitchFamily="34" charset="0"/>
              </a:rPr>
              <a:t>application of smart solutions will allow the cities to use ICT and big data to improve infrastructure and services (i.e. network efficiency, protection from contamination, etc.). </a:t>
            </a:r>
            <a:r>
              <a:rPr lang="en-US" b="0" dirty="0">
                <a:latin typeface="Calibri" pitchFamily="34" charset="0"/>
              </a:rPr>
              <a:t>In the water sector, the integration and implementation of novel technologies for water systems monitoring </a:t>
            </a:r>
            <a:r>
              <a:rPr lang="en-GB" b="0" dirty="0">
                <a:latin typeface="Calibri" pitchFamily="34" charset="0"/>
              </a:rPr>
              <a:t>(drinking, distribution, sea, river water, etc.) as smart meters and sensors together with cloud computing systems introduce an innovative management that transform the traditional water networks into modern </a:t>
            </a:r>
            <a:r>
              <a:rPr lang="en-GB" b="0" i="1" dirty="0">
                <a:latin typeface="Calibri" pitchFamily="34" charset="0"/>
              </a:rPr>
              <a:t>Smart </a:t>
            </a:r>
            <a:r>
              <a:rPr lang="en-GB" b="0" i="1" dirty="0" err="1">
                <a:latin typeface="Calibri" pitchFamily="34" charset="0"/>
              </a:rPr>
              <a:t>WAter</a:t>
            </a:r>
            <a:r>
              <a:rPr lang="en-GB" b="0" i="1" dirty="0">
                <a:latin typeface="Calibri" pitchFamily="34" charset="0"/>
              </a:rPr>
              <a:t> Networks</a:t>
            </a:r>
            <a:r>
              <a:rPr lang="en-GB" b="0" dirty="0">
                <a:latin typeface="Calibri" pitchFamily="34" charset="0"/>
              </a:rPr>
              <a:t> (SWAN). The introduction of innovative on-line sensors in the water system can contribute to monitor and control many water quantitative (e.g. flow, pressure, etc.) and quality (e.g. residual chlorine, PH, organic matter, etc.) parameters providing smart water management solutions contributing to prompt Smart Water Network as subsystem of the Smart City, recently recognized by the scientific and technical international community.</a:t>
            </a:r>
            <a:r>
              <a:rPr lang="en-US" b="0" dirty="0">
                <a:latin typeface="Calibri" pitchFamily="34" charset="0"/>
              </a:rPr>
              <a:t> In fact, the use of innovative on-line sensors allows to overcome the traditional management of water networks and to handle important issues such as reduction of water losses, analysis of big data, improvement of water quality, etc. The </a:t>
            </a:r>
            <a:r>
              <a:rPr lang="en-US" b="0" dirty="0" err="1">
                <a:latin typeface="Calibri" pitchFamily="34" charset="0"/>
              </a:rPr>
              <a:t>Ctrl+SWAN</a:t>
            </a:r>
            <a:r>
              <a:rPr lang="en-US" b="0" dirty="0">
                <a:latin typeface="Calibri" pitchFamily="34" charset="0"/>
              </a:rPr>
              <a:t> (Cloud Technologies &amp; </a:t>
            </a:r>
            <a:r>
              <a:rPr lang="en-US" b="0" dirty="0" err="1">
                <a:latin typeface="Calibri" pitchFamily="34" charset="0"/>
              </a:rPr>
              <a:t>ReaL</a:t>
            </a:r>
            <a:r>
              <a:rPr lang="en-US" b="0" dirty="0">
                <a:latin typeface="Calibri" pitchFamily="34" charset="0"/>
              </a:rPr>
              <a:t> time </a:t>
            </a:r>
            <a:r>
              <a:rPr lang="en-US" b="0" dirty="0" err="1">
                <a:latin typeface="Calibri" pitchFamily="34" charset="0"/>
              </a:rPr>
              <a:t>monitoring+Smart</a:t>
            </a:r>
            <a:r>
              <a:rPr lang="en-US" b="0" dirty="0">
                <a:latin typeface="Calibri" pitchFamily="34" charset="0"/>
              </a:rPr>
              <a:t> </a:t>
            </a:r>
            <a:r>
              <a:rPr lang="en-US" b="0" dirty="0" err="1">
                <a:latin typeface="Calibri" pitchFamily="34" charset="0"/>
              </a:rPr>
              <a:t>WAter</a:t>
            </a:r>
            <a:r>
              <a:rPr lang="en-US" b="0" dirty="0">
                <a:latin typeface="Calibri" pitchFamily="34" charset="0"/>
              </a:rPr>
              <a:t> Network) Action Group (AG) was created within the European Innovation Partnership on Water, in order to promote innovation in the water sector by advancing existing solutions. The vision of the AG consists of treating water network not as a traditional system with devices trivially added, but as a SWAN featuring new applications to promote optimal management and protection. The paper presents an update of a previous work on the state of the art on the best On-line Measuring Sensors (OMS) already available on the market and innovative technologies in the Research and Development (R&amp;D) phases. </a:t>
            </a:r>
            <a:r>
              <a:rPr lang="en-GB" b="0" dirty="0" err="1">
                <a:latin typeface="Calibri" pitchFamily="34" charset="0"/>
              </a:rPr>
              <a:t>Ctrl+SWAN</a:t>
            </a:r>
            <a:r>
              <a:rPr lang="en-GB" b="0" dirty="0">
                <a:latin typeface="Calibri" pitchFamily="34" charset="0"/>
              </a:rPr>
              <a:t> membership bring up to date the list of parameters measured with innovative on-line sensors, the new sensor technologies and their innovative applications.</a:t>
            </a:r>
            <a:endParaRPr lang="it-IT" b="0" dirty="0">
              <a:latin typeface="Calibri" pitchFamily="34" charset="0"/>
            </a:endParaRPr>
          </a:p>
        </p:txBody>
      </p:sp>
    </p:spTree>
  </p:cSld>
  <p:clrMapOvr>
    <a:masterClrMapping/>
  </p:clrMapOvr>
  <p:transition advClick="0">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22">
            <a:extLst>
              <a:ext uri="{FF2B5EF4-FFF2-40B4-BE49-F238E27FC236}">
                <a16:creationId xmlns:a16="http://schemas.microsoft.com/office/drawing/2014/main" xmlns="" id="{4519E0EC-4415-9540-80E9-83833C2BA101}"/>
              </a:ext>
            </a:extLst>
          </p:cNvPr>
          <p:cNvSpPr>
            <a:spLocks noChangeArrowheads="1"/>
          </p:cNvSpPr>
          <p:nvPr/>
        </p:nvSpPr>
        <p:spPr bwMode="auto">
          <a:xfrm>
            <a:off x="409575" y="200025"/>
            <a:ext cx="7440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l" eaLnBrk="1" hangingPunct="1">
              <a:spcBef>
                <a:spcPct val="0"/>
              </a:spcBef>
              <a:buFontTx/>
              <a:buNone/>
            </a:pPr>
            <a:r>
              <a:rPr lang="it-IT" altLang="it-IT" sz="1800">
                <a:solidFill>
                  <a:srgbClr val="2A94FF"/>
                </a:solidFill>
                <a:latin typeface="Calibri" panose="020F0502020204030204" pitchFamily="34" charset="0"/>
              </a:rPr>
              <a:t>CTRL</a:t>
            </a:r>
            <a:r>
              <a:rPr lang="it-IT" altLang="it-IT" sz="1800">
                <a:solidFill>
                  <a:srgbClr val="3366FF"/>
                </a:solidFill>
                <a:latin typeface="Calibri" panose="020F0502020204030204" pitchFamily="34" charset="0"/>
              </a:rPr>
              <a:t> </a:t>
            </a:r>
            <a:r>
              <a:rPr lang="it-IT" altLang="it-IT" sz="1800">
                <a:solidFill>
                  <a:srgbClr val="FF0000"/>
                </a:solidFill>
                <a:latin typeface="Calibri" panose="020F0502020204030204" pitchFamily="34" charset="0"/>
              </a:rPr>
              <a:t>+</a:t>
            </a:r>
            <a:r>
              <a:rPr lang="it-IT" altLang="it-IT" sz="1800">
                <a:solidFill>
                  <a:srgbClr val="3366FF"/>
                </a:solidFill>
                <a:latin typeface="Calibri" panose="020F0502020204030204" pitchFamily="34" charset="0"/>
              </a:rPr>
              <a:t> </a:t>
            </a:r>
            <a:r>
              <a:rPr lang="it-IT" altLang="it-IT" sz="1800">
                <a:solidFill>
                  <a:srgbClr val="2A94FF"/>
                </a:solidFill>
                <a:latin typeface="Calibri" panose="020F0502020204030204" pitchFamily="34" charset="0"/>
              </a:rPr>
              <a:t>SWAN </a:t>
            </a:r>
            <a:r>
              <a:rPr lang="it-IT" altLang="it-IT" sz="1600">
                <a:solidFill>
                  <a:srgbClr val="2A94FF"/>
                </a:solidFill>
                <a:latin typeface="Calibri" panose="020F0502020204030204" pitchFamily="34" charset="0"/>
              </a:rPr>
              <a:t>C</a:t>
            </a:r>
            <a:r>
              <a:rPr lang="it-IT" altLang="it-IT" sz="1600">
                <a:solidFill>
                  <a:srgbClr val="595959"/>
                </a:solidFill>
                <a:latin typeface="Calibri" panose="020F0502020204030204" pitchFamily="34" charset="0"/>
              </a:rPr>
              <a:t>loud </a:t>
            </a:r>
            <a:r>
              <a:rPr lang="it-IT" altLang="it-IT" sz="1600">
                <a:solidFill>
                  <a:srgbClr val="2A94FF"/>
                </a:solidFill>
                <a:latin typeface="Calibri" panose="020F0502020204030204" pitchFamily="34" charset="0"/>
              </a:rPr>
              <a:t>T</a:t>
            </a:r>
            <a:r>
              <a:rPr lang="it-IT" altLang="it-IT" sz="1600">
                <a:solidFill>
                  <a:srgbClr val="595959"/>
                </a:solidFill>
                <a:latin typeface="Calibri" panose="020F0502020204030204" pitchFamily="34" charset="0"/>
              </a:rPr>
              <a:t>echnologies and </a:t>
            </a:r>
            <a:r>
              <a:rPr lang="it-IT" altLang="it-IT" sz="1600">
                <a:solidFill>
                  <a:srgbClr val="2A94FF"/>
                </a:solidFill>
                <a:latin typeface="Calibri" panose="020F0502020204030204" pitchFamily="34" charset="0"/>
              </a:rPr>
              <a:t>R</a:t>
            </a:r>
            <a:r>
              <a:rPr lang="it-IT" altLang="it-IT" sz="1600">
                <a:solidFill>
                  <a:srgbClr val="595959"/>
                </a:solidFill>
                <a:latin typeface="Calibri" panose="020F0502020204030204" pitchFamily="34" charset="0"/>
              </a:rPr>
              <a:t>ea</a:t>
            </a:r>
            <a:r>
              <a:rPr lang="it-IT" altLang="it-IT" sz="1600">
                <a:solidFill>
                  <a:srgbClr val="2A94FF"/>
                </a:solidFill>
                <a:latin typeface="Calibri" panose="020F0502020204030204" pitchFamily="34" charset="0"/>
              </a:rPr>
              <a:t>L</a:t>
            </a:r>
            <a:r>
              <a:rPr lang="it-IT" altLang="it-IT" sz="1600">
                <a:solidFill>
                  <a:srgbClr val="595959"/>
                </a:solidFill>
                <a:latin typeface="Calibri" panose="020F0502020204030204" pitchFamily="34" charset="0"/>
              </a:rPr>
              <a:t> time Monitoring </a:t>
            </a:r>
            <a:r>
              <a:rPr lang="it-IT" altLang="it-IT" sz="1600">
                <a:solidFill>
                  <a:srgbClr val="FF0000"/>
                </a:solidFill>
                <a:latin typeface="Calibri" panose="020F0502020204030204" pitchFamily="34" charset="0"/>
              </a:rPr>
              <a:t>+</a:t>
            </a:r>
            <a:r>
              <a:rPr lang="it-IT" altLang="it-IT" sz="1600">
                <a:solidFill>
                  <a:srgbClr val="3366FF"/>
                </a:solidFill>
                <a:latin typeface="Calibri" panose="020F0502020204030204" pitchFamily="34" charset="0"/>
              </a:rPr>
              <a:t> </a:t>
            </a:r>
            <a:r>
              <a:rPr lang="it-IT" altLang="it-IT" sz="1600">
                <a:solidFill>
                  <a:srgbClr val="2A94FF"/>
                </a:solidFill>
                <a:latin typeface="Calibri" panose="020F0502020204030204" pitchFamily="34" charset="0"/>
              </a:rPr>
              <a:t>S</a:t>
            </a:r>
            <a:r>
              <a:rPr lang="it-IT" altLang="it-IT" sz="1600">
                <a:solidFill>
                  <a:srgbClr val="595959"/>
                </a:solidFill>
                <a:latin typeface="Calibri" panose="020F0502020204030204" pitchFamily="34" charset="0"/>
              </a:rPr>
              <a:t>mart </a:t>
            </a:r>
            <a:r>
              <a:rPr lang="it-IT" altLang="it-IT" sz="1600">
                <a:solidFill>
                  <a:srgbClr val="2A94FF"/>
                </a:solidFill>
                <a:latin typeface="Calibri" panose="020F0502020204030204" pitchFamily="34" charset="0"/>
              </a:rPr>
              <a:t>WA</a:t>
            </a:r>
            <a:r>
              <a:rPr lang="it-IT" altLang="it-IT" sz="1600">
                <a:solidFill>
                  <a:srgbClr val="595959"/>
                </a:solidFill>
                <a:latin typeface="Calibri" panose="020F0502020204030204" pitchFamily="34" charset="0"/>
              </a:rPr>
              <a:t>ter </a:t>
            </a:r>
            <a:r>
              <a:rPr lang="it-IT" altLang="it-IT" sz="1600">
                <a:solidFill>
                  <a:srgbClr val="2A94FF"/>
                </a:solidFill>
                <a:latin typeface="Calibri" panose="020F0502020204030204" pitchFamily="34" charset="0"/>
              </a:rPr>
              <a:t>N</a:t>
            </a:r>
            <a:r>
              <a:rPr lang="it-IT" altLang="it-IT" sz="1600">
                <a:solidFill>
                  <a:srgbClr val="595959"/>
                </a:solidFill>
                <a:latin typeface="Calibri" panose="020F0502020204030204" pitchFamily="34" charset="0"/>
              </a:rPr>
              <a:t>etwork</a:t>
            </a:r>
          </a:p>
        </p:txBody>
      </p:sp>
      <p:sp>
        <p:nvSpPr>
          <p:cNvPr id="20483" name="Rettangolo 3">
            <a:extLst>
              <a:ext uri="{FF2B5EF4-FFF2-40B4-BE49-F238E27FC236}">
                <a16:creationId xmlns:a16="http://schemas.microsoft.com/office/drawing/2014/main" xmlns="" id="{A3D92F82-7525-7E42-8A94-890973FBF216}"/>
              </a:ext>
            </a:extLst>
          </p:cNvPr>
          <p:cNvSpPr>
            <a:spLocks noChangeArrowheads="1"/>
          </p:cNvSpPr>
          <p:nvPr/>
        </p:nvSpPr>
        <p:spPr bwMode="auto">
          <a:xfrm>
            <a:off x="374650" y="919163"/>
            <a:ext cx="45021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it-IT" altLang="it-IT" b="0">
                <a:solidFill>
                  <a:schemeClr val="tx1"/>
                </a:solidFill>
                <a:latin typeface="Calibri" panose="020F0502020204030204" pitchFamily="34" charset="0"/>
              </a:rPr>
              <a:t>CTRL+SWAN was founded in April </a:t>
            </a:r>
            <a:r>
              <a:rPr lang="it-IT" altLang="it-IT" b="0">
                <a:latin typeface="Calibri" panose="020F0502020204030204" pitchFamily="34" charset="0"/>
              </a:rPr>
              <a:t>2014 (www.swan.technology</a:t>
            </a:r>
            <a:r>
              <a:rPr lang="it-IT" altLang="it-IT" b="0">
                <a:solidFill>
                  <a:schemeClr val="tx1"/>
                </a:solidFill>
                <a:latin typeface="Calibri" panose="020F0502020204030204" pitchFamily="34" charset="0"/>
              </a:rPr>
              <a:t>)</a:t>
            </a:r>
          </a:p>
        </p:txBody>
      </p:sp>
      <p:cxnSp>
        <p:nvCxnSpPr>
          <p:cNvPr id="8" name="Connettore 1 7">
            <a:extLst>
              <a:ext uri="{FF2B5EF4-FFF2-40B4-BE49-F238E27FC236}">
                <a16:creationId xmlns:a16="http://schemas.microsoft.com/office/drawing/2014/main" xmlns="" id="{54CE576D-4E2A-9F4E-82DB-11B7E5374C30}"/>
              </a:ext>
            </a:extLst>
          </p:cNvPr>
          <p:cNvCxnSpPr/>
          <p:nvPr/>
        </p:nvCxnSpPr>
        <p:spPr bwMode="auto">
          <a:xfrm>
            <a:off x="409575" y="655638"/>
            <a:ext cx="7920038" cy="0"/>
          </a:xfrm>
          <a:prstGeom prst="line">
            <a:avLst/>
          </a:prstGeom>
          <a:noFill/>
          <a:ln>
            <a:solidFill>
              <a:schemeClr val="tx2">
                <a:lumMod val="50000"/>
                <a:lumOff val="50000"/>
              </a:schemeClr>
            </a:solidFill>
          </a:ln>
          <a:effectLst/>
          <a:extLst/>
        </p:spPr>
      </p:cxnSp>
      <p:pic>
        <p:nvPicPr>
          <p:cNvPr id="20485" name="Immagine 5" descr="Immagine1.png">
            <a:extLst>
              <a:ext uri="{FF2B5EF4-FFF2-40B4-BE49-F238E27FC236}">
                <a16:creationId xmlns:a16="http://schemas.microsoft.com/office/drawing/2014/main" xmlns="" id="{77D9351D-694F-4948-9538-C437B74485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281113"/>
            <a:ext cx="83248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xmlns="" id="{CAC8885C-ED43-B841-B336-6277655B60B6}"/>
              </a:ext>
            </a:extLst>
          </p:cNvPr>
          <p:cNvSpPr txBox="1"/>
          <p:nvPr/>
        </p:nvSpPr>
        <p:spPr>
          <a:xfrm>
            <a:off x="1371600" y="5626100"/>
            <a:ext cx="571500" cy="292100"/>
          </a:xfrm>
          <a:prstGeom prst="rect">
            <a:avLst/>
          </a:prstGeom>
          <a:noFill/>
        </p:spPr>
        <p:txBody>
          <a:bodyPr>
            <a:spAutoFit/>
          </a:bodyPr>
          <a:lstStyle/>
          <a:p>
            <a:pPr>
              <a:buFontTx/>
              <a:buNone/>
              <a:defRPr/>
            </a:pPr>
            <a:r>
              <a:rPr lang="it-IT" i="1" dirty="0">
                <a:solidFill>
                  <a:schemeClr val="tx1">
                    <a:lumMod val="50000"/>
                    <a:lumOff val="50000"/>
                  </a:schemeClr>
                </a:solidFill>
                <a:latin typeface="+mj-lt"/>
              </a:rPr>
              <a:t>206</a:t>
            </a:r>
          </a:p>
        </p:txBody>
      </p:sp>
      <p:sp>
        <p:nvSpPr>
          <p:cNvPr id="9" name="CasellaDiTesto 8">
            <a:extLst>
              <a:ext uri="{FF2B5EF4-FFF2-40B4-BE49-F238E27FC236}">
                <a16:creationId xmlns:a16="http://schemas.microsoft.com/office/drawing/2014/main" xmlns="" id="{FAD18602-E5F0-AC4F-86A9-BF82C38300E0}"/>
              </a:ext>
            </a:extLst>
          </p:cNvPr>
          <p:cNvSpPr txBox="1"/>
          <p:nvPr/>
        </p:nvSpPr>
        <p:spPr>
          <a:xfrm>
            <a:off x="3457575" y="5626100"/>
            <a:ext cx="571500" cy="292100"/>
          </a:xfrm>
          <a:prstGeom prst="rect">
            <a:avLst/>
          </a:prstGeom>
          <a:noFill/>
        </p:spPr>
        <p:txBody>
          <a:bodyPr>
            <a:spAutoFit/>
          </a:bodyPr>
          <a:lstStyle/>
          <a:p>
            <a:pPr>
              <a:buFontTx/>
              <a:buNone/>
              <a:defRPr/>
            </a:pPr>
            <a:r>
              <a:rPr lang="it-IT" i="1" dirty="0">
                <a:solidFill>
                  <a:schemeClr val="tx1">
                    <a:lumMod val="50000"/>
                    <a:lumOff val="50000"/>
                  </a:schemeClr>
                </a:solidFill>
              </a:rPr>
              <a:t>15</a:t>
            </a:r>
          </a:p>
        </p:txBody>
      </p:sp>
      <p:sp>
        <p:nvSpPr>
          <p:cNvPr id="10" name="CasellaDiTesto 9">
            <a:extLst>
              <a:ext uri="{FF2B5EF4-FFF2-40B4-BE49-F238E27FC236}">
                <a16:creationId xmlns:a16="http://schemas.microsoft.com/office/drawing/2014/main" xmlns="" id="{A31CF1EB-4327-AA48-B95E-F82757D11AB6}"/>
              </a:ext>
            </a:extLst>
          </p:cNvPr>
          <p:cNvSpPr txBox="1"/>
          <p:nvPr/>
        </p:nvSpPr>
        <p:spPr>
          <a:xfrm>
            <a:off x="5524500" y="5626100"/>
            <a:ext cx="571500" cy="292100"/>
          </a:xfrm>
          <a:prstGeom prst="rect">
            <a:avLst/>
          </a:prstGeom>
          <a:noFill/>
        </p:spPr>
        <p:txBody>
          <a:bodyPr>
            <a:spAutoFit/>
          </a:bodyPr>
          <a:lstStyle/>
          <a:p>
            <a:pPr>
              <a:buFontTx/>
              <a:buNone/>
              <a:defRPr/>
            </a:pPr>
            <a:r>
              <a:rPr lang="it-IT" i="1" dirty="0">
                <a:solidFill>
                  <a:schemeClr val="tx1">
                    <a:lumMod val="50000"/>
                    <a:lumOff val="50000"/>
                  </a:schemeClr>
                </a:solidFill>
              </a:rPr>
              <a:t>10</a:t>
            </a:r>
          </a:p>
        </p:txBody>
      </p:sp>
      <p:sp>
        <p:nvSpPr>
          <p:cNvPr id="11" name="CasellaDiTesto 10">
            <a:extLst>
              <a:ext uri="{FF2B5EF4-FFF2-40B4-BE49-F238E27FC236}">
                <a16:creationId xmlns:a16="http://schemas.microsoft.com/office/drawing/2014/main" xmlns="" id="{FDF29AB7-3C16-A541-B8E0-7341F21EC226}"/>
              </a:ext>
            </a:extLst>
          </p:cNvPr>
          <p:cNvSpPr txBox="1"/>
          <p:nvPr/>
        </p:nvSpPr>
        <p:spPr>
          <a:xfrm>
            <a:off x="7410450" y="5626100"/>
            <a:ext cx="571500" cy="292100"/>
          </a:xfrm>
          <a:prstGeom prst="rect">
            <a:avLst/>
          </a:prstGeom>
          <a:noFill/>
        </p:spPr>
        <p:txBody>
          <a:bodyPr>
            <a:spAutoFit/>
          </a:bodyPr>
          <a:lstStyle/>
          <a:p>
            <a:pPr>
              <a:buFontTx/>
              <a:buNone/>
              <a:defRPr/>
            </a:pPr>
            <a:r>
              <a:rPr lang="it-IT" i="1" dirty="0">
                <a:solidFill>
                  <a:schemeClr val="tx1">
                    <a:lumMod val="50000"/>
                    <a:lumOff val="50000"/>
                  </a:schemeClr>
                </a:solidFill>
              </a:rPr>
              <a:t>30</a:t>
            </a:r>
          </a:p>
        </p:txBody>
      </p:sp>
      <p:sp>
        <p:nvSpPr>
          <p:cNvPr id="20490" name="Freccia a destra 11">
            <a:hlinkClick r:id="rId4" action="ppaction://hlinksldjump"/>
            <a:extLst>
              <a:ext uri="{FF2B5EF4-FFF2-40B4-BE49-F238E27FC236}">
                <a16:creationId xmlns:a16="http://schemas.microsoft.com/office/drawing/2014/main" xmlns="" id="{89B7A2F7-D889-B94A-A5C2-E3D16867FBFF}"/>
              </a:ext>
            </a:extLst>
          </p:cNvPr>
          <p:cNvSpPr>
            <a:spLocks noChangeArrowheads="1"/>
          </p:cNvSpPr>
          <p:nvPr/>
        </p:nvSpPr>
        <p:spPr bwMode="auto">
          <a:xfrm flipH="1">
            <a:off x="8166100" y="61817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14">
            <a:extLst>
              <a:ext uri="{FF2B5EF4-FFF2-40B4-BE49-F238E27FC236}">
                <a16:creationId xmlns:a16="http://schemas.microsoft.com/office/drawing/2014/main" xmlns="" id="{4A044038-92ED-AD4F-9E12-984DC4F1592E}"/>
              </a:ext>
            </a:extLst>
          </p:cNvPr>
          <p:cNvSpPr>
            <a:spLocks noChangeArrowheads="1"/>
          </p:cNvSpPr>
          <p:nvPr/>
        </p:nvSpPr>
        <p:spPr bwMode="auto">
          <a:xfrm>
            <a:off x="374650" y="219075"/>
            <a:ext cx="350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l" eaLnBrk="1" hangingPunct="1">
              <a:spcBef>
                <a:spcPct val="0"/>
              </a:spcBef>
              <a:buFontTx/>
              <a:buNone/>
            </a:pPr>
            <a:r>
              <a:rPr lang="it-IT" altLang="it-IT" sz="1800">
                <a:solidFill>
                  <a:srgbClr val="2A94FF"/>
                </a:solidFill>
                <a:latin typeface="Calibri" panose="020F0502020204030204" pitchFamily="34" charset="0"/>
              </a:rPr>
              <a:t>CTRL</a:t>
            </a:r>
            <a:r>
              <a:rPr lang="it-IT" altLang="it-IT" sz="1800">
                <a:solidFill>
                  <a:srgbClr val="3366FF"/>
                </a:solidFill>
                <a:latin typeface="Calibri" panose="020F0502020204030204" pitchFamily="34" charset="0"/>
              </a:rPr>
              <a:t> </a:t>
            </a:r>
            <a:r>
              <a:rPr lang="it-IT" altLang="it-IT" sz="1800">
                <a:solidFill>
                  <a:srgbClr val="FF0000"/>
                </a:solidFill>
                <a:latin typeface="Calibri" panose="020F0502020204030204" pitchFamily="34" charset="0"/>
              </a:rPr>
              <a:t>+</a:t>
            </a:r>
            <a:r>
              <a:rPr lang="it-IT" altLang="it-IT" sz="1800">
                <a:solidFill>
                  <a:srgbClr val="3366FF"/>
                </a:solidFill>
                <a:latin typeface="Calibri" panose="020F0502020204030204" pitchFamily="34" charset="0"/>
              </a:rPr>
              <a:t> </a:t>
            </a:r>
            <a:r>
              <a:rPr lang="it-IT" altLang="it-IT" sz="1800">
                <a:solidFill>
                  <a:srgbClr val="2A94FF"/>
                </a:solidFill>
                <a:latin typeface="Calibri" panose="020F0502020204030204" pitchFamily="34" charset="0"/>
              </a:rPr>
              <a:t>SWAN </a:t>
            </a:r>
            <a:r>
              <a:rPr lang="it-IT" altLang="it-IT" sz="1800">
                <a:solidFill>
                  <a:srgbClr val="595959"/>
                </a:solidFill>
                <a:latin typeface="Calibri" panose="020F0502020204030204" pitchFamily="34" charset="0"/>
              </a:rPr>
              <a:t>Members &amp; Partners</a:t>
            </a:r>
          </a:p>
        </p:txBody>
      </p:sp>
      <p:cxnSp>
        <p:nvCxnSpPr>
          <p:cNvPr id="7" name="Connettore 1 6">
            <a:extLst>
              <a:ext uri="{FF2B5EF4-FFF2-40B4-BE49-F238E27FC236}">
                <a16:creationId xmlns:a16="http://schemas.microsoft.com/office/drawing/2014/main" xmlns="" id="{BFCE2FFE-C247-1643-8E4E-1EEA31B961F1}"/>
              </a:ext>
            </a:extLst>
          </p:cNvPr>
          <p:cNvCxnSpPr/>
          <p:nvPr/>
        </p:nvCxnSpPr>
        <p:spPr bwMode="auto">
          <a:xfrm>
            <a:off x="409575" y="588963"/>
            <a:ext cx="3779838" cy="0"/>
          </a:xfrm>
          <a:prstGeom prst="line">
            <a:avLst/>
          </a:prstGeom>
          <a:noFill/>
          <a:ln>
            <a:solidFill>
              <a:schemeClr val="tx2">
                <a:lumMod val="50000"/>
                <a:lumOff val="50000"/>
              </a:schemeClr>
            </a:solidFill>
          </a:ln>
          <a:effectLst/>
          <a:extLst/>
        </p:spPr>
      </p:cxnSp>
      <p:pic>
        <p:nvPicPr>
          <p:cNvPr id="21508" name="Picture 3">
            <a:extLst>
              <a:ext uri="{FF2B5EF4-FFF2-40B4-BE49-F238E27FC236}">
                <a16:creationId xmlns:a16="http://schemas.microsoft.com/office/drawing/2014/main" xmlns="" id="{C9EAF2A7-7B14-4445-A558-D656CE771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184" t="19583" r="18005" b="33542"/>
          <a:stretch>
            <a:fillRect/>
          </a:stretch>
        </p:blipFill>
        <p:spPr bwMode="auto">
          <a:xfrm>
            <a:off x="374650" y="2924175"/>
            <a:ext cx="843915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ttangolo 9">
            <a:extLst>
              <a:ext uri="{FF2B5EF4-FFF2-40B4-BE49-F238E27FC236}">
                <a16:creationId xmlns:a16="http://schemas.microsoft.com/office/drawing/2014/main" xmlns="" id="{D6C07ACE-C42A-1948-B64E-C90C859F998F}"/>
              </a:ext>
            </a:extLst>
          </p:cNvPr>
          <p:cNvSpPr>
            <a:spLocks noChangeArrowheads="1"/>
          </p:cNvSpPr>
          <p:nvPr/>
        </p:nvSpPr>
        <p:spPr bwMode="auto">
          <a:xfrm>
            <a:off x="403225" y="788988"/>
            <a:ext cx="275272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900" i="1">
                <a:latin typeface="Calibri" panose="020F0502020204030204" pitchFamily="34" charset="0"/>
              </a:rPr>
              <a:t>Universities (10)</a:t>
            </a:r>
            <a:endParaRPr lang="en-US" altLang="it-IT" sz="900">
              <a:latin typeface="Calibri" panose="020F0502020204030204" pitchFamily="34" charset="0"/>
            </a:endParaRPr>
          </a:p>
          <a:p>
            <a:pPr eaLnBrk="1" hangingPunct="1">
              <a:buFont typeface="Wingdings" pitchFamily="2" charset="2"/>
              <a:buChar char="ü"/>
            </a:pPr>
            <a:r>
              <a:rPr lang="en-US" altLang="it-IT" sz="900" b="0">
                <a:latin typeface="Calibri" panose="020F0502020204030204" pitchFamily="34" charset="0"/>
              </a:rPr>
              <a:t>Second University of Naples – Depertment of Civil Engineering,  Design, Building and Environment</a:t>
            </a:r>
          </a:p>
          <a:p>
            <a:pPr eaLnBrk="1" hangingPunct="1">
              <a:buFont typeface="Wingdings" pitchFamily="2" charset="2"/>
              <a:buChar char="ü"/>
            </a:pPr>
            <a:r>
              <a:rPr lang="en-US" altLang="it-IT" sz="900" b="0">
                <a:latin typeface="Calibri" panose="020F0502020204030204" pitchFamily="34" charset="0"/>
              </a:rPr>
              <a:t>Second University of Naples - Department of Industrial and Information Engineering </a:t>
            </a:r>
          </a:p>
          <a:p>
            <a:pPr eaLnBrk="1" hangingPunct="1">
              <a:buFont typeface="Wingdings" pitchFamily="2" charset="2"/>
              <a:buChar char="ü"/>
            </a:pPr>
            <a:r>
              <a:rPr lang="en-US" altLang="it-IT" sz="900" b="0">
                <a:latin typeface="Calibri" panose="020F0502020204030204" pitchFamily="34" charset="0"/>
              </a:rPr>
              <a:t>University of Naples “Federico II” Department of Physics</a:t>
            </a:r>
          </a:p>
          <a:p>
            <a:pPr eaLnBrk="1" hangingPunct="1">
              <a:buFont typeface="Wingdings" pitchFamily="2" charset="2"/>
              <a:buChar char="ü"/>
            </a:pPr>
            <a:r>
              <a:rPr lang="en-US" altLang="it-IT" sz="900" b="0">
                <a:latin typeface="Calibri" panose="020F0502020204030204" pitchFamily="34" charset="0"/>
              </a:rPr>
              <a:t>University IbnTofail of Kenitra</a:t>
            </a:r>
          </a:p>
          <a:p>
            <a:pPr eaLnBrk="1" hangingPunct="1">
              <a:buFont typeface="Wingdings" pitchFamily="2" charset="2"/>
              <a:buChar char="ü"/>
            </a:pPr>
            <a:r>
              <a:rPr lang="en-US" altLang="it-IT" sz="900" b="0">
                <a:latin typeface="Calibri" panose="020F0502020204030204" pitchFamily="34" charset="0"/>
              </a:rPr>
              <a:t>University of Thessaly</a:t>
            </a:r>
          </a:p>
          <a:p>
            <a:pPr eaLnBrk="1" hangingPunct="1">
              <a:buFont typeface="Wingdings" pitchFamily="2" charset="2"/>
              <a:buChar char="ü"/>
            </a:pPr>
            <a:r>
              <a:rPr lang="en-US" altLang="it-IT" sz="900" b="0">
                <a:latin typeface="Calibri" panose="020F0502020204030204" pitchFamily="34" charset="0"/>
              </a:rPr>
              <a:t>University of Exeter</a:t>
            </a:r>
          </a:p>
          <a:p>
            <a:pPr eaLnBrk="1" hangingPunct="1">
              <a:buFont typeface="Wingdings" pitchFamily="2" charset="2"/>
              <a:buChar char="ü"/>
            </a:pPr>
            <a:r>
              <a:rPr lang="is-IS" altLang="it-IT" sz="900" b="0">
                <a:latin typeface="Calibri" panose="020F0502020204030204" pitchFamily="34" charset="0"/>
              </a:rPr>
              <a:t>…</a:t>
            </a:r>
            <a:endParaRPr lang="en-US" altLang="it-IT" sz="900" b="0">
              <a:latin typeface="Calibri" panose="020F0502020204030204" pitchFamily="34" charset="0"/>
            </a:endParaRPr>
          </a:p>
          <a:p>
            <a:pPr eaLnBrk="1" hangingPunct="1">
              <a:buFontTx/>
              <a:buNone/>
            </a:pPr>
            <a:endParaRPr lang="en-US" altLang="it-IT" sz="900" b="0">
              <a:latin typeface="Calibri" panose="020F0502020204030204" pitchFamily="34" charset="0"/>
            </a:endParaRPr>
          </a:p>
        </p:txBody>
      </p:sp>
      <p:sp>
        <p:nvSpPr>
          <p:cNvPr id="21510" name="Rettangolo 10">
            <a:extLst>
              <a:ext uri="{FF2B5EF4-FFF2-40B4-BE49-F238E27FC236}">
                <a16:creationId xmlns:a16="http://schemas.microsoft.com/office/drawing/2014/main" xmlns="" id="{485E0E62-A112-1D4A-8B25-44DEB4803824}"/>
              </a:ext>
            </a:extLst>
          </p:cNvPr>
          <p:cNvSpPr>
            <a:spLocks noChangeArrowheads="1"/>
          </p:cNvSpPr>
          <p:nvPr/>
        </p:nvSpPr>
        <p:spPr bwMode="auto">
          <a:xfrm>
            <a:off x="3333750" y="781050"/>
            <a:ext cx="24860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sz="900" i="1">
                <a:latin typeface="Calibri" panose="020F0502020204030204" pitchFamily="34" charset="0"/>
              </a:rPr>
              <a:t>Research centers (5)</a:t>
            </a:r>
            <a:endParaRPr lang="en-US" altLang="it-IT" sz="900">
              <a:latin typeface="Calibri" panose="020F0502020204030204" pitchFamily="34" charset="0"/>
            </a:endParaRPr>
          </a:p>
          <a:p>
            <a:pPr eaLnBrk="1" hangingPunct="1">
              <a:buFont typeface="Wingdings" pitchFamily="2" charset="2"/>
              <a:buChar char="ü"/>
            </a:pPr>
            <a:r>
              <a:rPr lang="en-US" altLang="it-IT" sz="900" b="0">
                <a:latin typeface="Calibri" panose="020F0502020204030204" pitchFamily="34" charset="0"/>
              </a:rPr>
              <a:t>BioMEMs </a:t>
            </a:r>
          </a:p>
          <a:p>
            <a:pPr eaLnBrk="1" hangingPunct="1">
              <a:buFont typeface="Wingdings" pitchFamily="2" charset="2"/>
              <a:buChar char="ü"/>
            </a:pPr>
            <a:r>
              <a:rPr lang="en-US" altLang="it-IT" sz="900" b="0">
                <a:latin typeface="Calibri" panose="020F0502020204030204" pitchFamily="34" charset="0"/>
              </a:rPr>
              <a:t>National Research Council (CNR) - Institute of Information  Science and Technologies, Signal and Images Lab (ISTI)</a:t>
            </a:r>
          </a:p>
          <a:p>
            <a:pPr eaLnBrk="1" hangingPunct="1">
              <a:buFont typeface="Wingdings" pitchFamily="2" charset="2"/>
              <a:buChar char="ü"/>
            </a:pPr>
            <a:r>
              <a:rPr lang="en-US" altLang="it-IT" sz="900" b="0">
                <a:latin typeface="Calibri" panose="020F0502020204030204" pitchFamily="34" charset="0"/>
              </a:rPr>
              <a:t>National Research Council (CNR) - Institute for Electromagnetic Sensing of the Environment (IREA)</a:t>
            </a:r>
          </a:p>
          <a:p>
            <a:pPr eaLnBrk="1" hangingPunct="1">
              <a:buFont typeface="Wingdings" pitchFamily="2" charset="2"/>
              <a:buChar char="ü"/>
            </a:pPr>
            <a:r>
              <a:rPr lang="en-US" altLang="it-IT" sz="900" b="0">
                <a:latin typeface="Calibri" panose="020F0502020204030204" pitchFamily="34" charset="0"/>
              </a:rPr>
              <a:t>National Research Council (CNR) - Institute of Geosciences and Earth Resources (IGG)</a:t>
            </a:r>
          </a:p>
          <a:p>
            <a:pPr eaLnBrk="1" hangingPunct="1">
              <a:buFont typeface="Wingdings" pitchFamily="2" charset="2"/>
              <a:buChar char="ü"/>
            </a:pPr>
            <a:r>
              <a:rPr lang="en-US" altLang="it-IT" sz="900" b="0">
                <a:latin typeface="Calibri" panose="020F0502020204030204" pitchFamily="34" charset="0"/>
              </a:rPr>
              <a:t>The Mexican Institute of Water Technology </a:t>
            </a:r>
          </a:p>
          <a:p>
            <a:pPr eaLnBrk="1" hangingPunct="1">
              <a:buFont typeface="Wingdings" pitchFamily="2" charset="2"/>
              <a:buChar char="ü"/>
            </a:pPr>
            <a:r>
              <a:rPr lang="en-US" altLang="it-IT" sz="900" b="0">
                <a:latin typeface="Calibri" panose="020F0502020204030204" pitchFamily="34" charset="0"/>
              </a:rPr>
              <a:t>EURECAT</a:t>
            </a:r>
          </a:p>
          <a:p>
            <a:pPr eaLnBrk="1" hangingPunct="1">
              <a:buFont typeface="Wingdings" pitchFamily="2" charset="2"/>
              <a:buChar char="ü"/>
            </a:pPr>
            <a:r>
              <a:rPr lang="is-IS" altLang="it-IT" sz="900" b="0">
                <a:latin typeface="Calibri" panose="020F0502020204030204" pitchFamily="34" charset="0"/>
              </a:rPr>
              <a:t>…</a:t>
            </a:r>
            <a:endParaRPr lang="en-US" altLang="it-IT" sz="900" b="0">
              <a:latin typeface="Calibri" panose="020F0502020204030204" pitchFamily="34" charset="0"/>
            </a:endParaRPr>
          </a:p>
        </p:txBody>
      </p:sp>
      <p:sp>
        <p:nvSpPr>
          <p:cNvPr id="21511" name="Rettangolo 11">
            <a:extLst>
              <a:ext uri="{FF2B5EF4-FFF2-40B4-BE49-F238E27FC236}">
                <a16:creationId xmlns:a16="http://schemas.microsoft.com/office/drawing/2014/main" xmlns="" id="{EBF64EAA-C8E7-EF42-BC4C-CAA3A8AEB9D0}"/>
              </a:ext>
            </a:extLst>
          </p:cNvPr>
          <p:cNvSpPr>
            <a:spLocks noChangeArrowheads="1"/>
          </p:cNvSpPr>
          <p:nvPr/>
        </p:nvSpPr>
        <p:spPr bwMode="auto">
          <a:xfrm>
            <a:off x="6038850" y="788988"/>
            <a:ext cx="26765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 typeface="Wingdings" pitchFamily="2" charset="2"/>
              <a:buChar char="ü"/>
            </a:pPr>
            <a:r>
              <a:rPr lang="it-IT" altLang="it-IT" sz="900" i="1">
                <a:latin typeface="Calibri" panose="020F0502020204030204" pitchFamily="34" charset="0"/>
              </a:rPr>
              <a:t>Companies (18)</a:t>
            </a:r>
            <a:endParaRPr lang="it-IT" altLang="it-IT" sz="900">
              <a:latin typeface="Calibri" panose="020F0502020204030204" pitchFamily="34" charset="0"/>
            </a:endParaRPr>
          </a:p>
          <a:p>
            <a:pPr eaLnBrk="1" hangingPunct="1">
              <a:buFont typeface="Wingdings" pitchFamily="2" charset="2"/>
              <a:buChar char="ü"/>
            </a:pPr>
            <a:r>
              <a:rPr lang="it-IT" altLang="it-IT" sz="900" b="0">
                <a:latin typeface="Calibri" panose="020F0502020204030204" pitchFamily="34" charset="0"/>
              </a:rPr>
              <a:t>Aqua-Consult Ingenieros (A-CING) </a:t>
            </a:r>
          </a:p>
          <a:p>
            <a:pPr eaLnBrk="1" hangingPunct="1">
              <a:buFont typeface="Wingdings" pitchFamily="2" charset="2"/>
              <a:buChar char="ü"/>
            </a:pPr>
            <a:r>
              <a:rPr lang="it-IT" altLang="it-IT" sz="900" b="0">
                <a:latin typeface="Calibri" panose="020F0502020204030204" pitchFamily="34" charset="0"/>
              </a:rPr>
              <a:t>Aqualia, gestión integral del agua  </a:t>
            </a:r>
          </a:p>
          <a:p>
            <a:pPr eaLnBrk="1" hangingPunct="1">
              <a:buFont typeface="Wingdings" pitchFamily="2" charset="2"/>
              <a:buChar char="ü"/>
            </a:pPr>
            <a:r>
              <a:rPr lang="it-IT" altLang="it-IT" sz="900" b="0">
                <a:latin typeface="Calibri" panose="020F0502020204030204" pitchFamily="34" charset="0"/>
              </a:rPr>
              <a:t>EURECAT</a:t>
            </a:r>
          </a:p>
          <a:p>
            <a:pPr eaLnBrk="1" hangingPunct="1">
              <a:buFont typeface="Wingdings" pitchFamily="2" charset="2"/>
              <a:buChar char="ü"/>
            </a:pPr>
            <a:r>
              <a:rPr lang="it-IT" altLang="it-IT" sz="900" b="0">
                <a:latin typeface="Calibri" panose="020F0502020204030204" pitchFamily="34" charset="0"/>
              </a:rPr>
              <a:t>EdgeLab S.r.l. </a:t>
            </a:r>
          </a:p>
          <a:p>
            <a:pPr eaLnBrk="1" hangingPunct="1">
              <a:buFont typeface="Wingdings" pitchFamily="2" charset="2"/>
              <a:buChar char="ü"/>
            </a:pPr>
            <a:r>
              <a:rPr lang="it-IT" altLang="it-IT" sz="900" b="0">
                <a:latin typeface="Calibri" panose="020F0502020204030204" pitchFamily="34" charset="0"/>
              </a:rPr>
              <a:t>Hach Lange</a:t>
            </a:r>
          </a:p>
          <a:p>
            <a:pPr eaLnBrk="1" hangingPunct="1">
              <a:buFont typeface="Wingdings" pitchFamily="2" charset="2"/>
              <a:buChar char="ü"/>
            </a:pPr>
            <a:r>
              <a:rPr lang="it-IT" altLang="it-IT" sz="900" b="0">
                <a:latin typeface="Calibri" panose="020F0502020204030204" pitchFamily="34" charset="0"/>
              </a:rPr>
              <a:t>INFOSOLUTION S.p.A. </a:t>
            </a:r>
          </a:p>
          <a:p>
            <a:pPr eaLnBrk="1" hangingPunct="1">
              <a:buFont typeface="Wingdings" pitchFamily="2" charset="2"/>
              <a:buChar char="ü"/>
            </a:pPr>
            <a:r>
              <a:rPr lang="it-IT" altLang="it-IT" sz="900" b="0">
                <a:latin typeface="Calibri" panose="020F0502020204030204" pitchFamily="34" charset="0"/>
              </a:rPr>
              <a:t>MED.HYDRO s.r.l. </a:t>
            </a:r>
          </a:p>
          <a:p>
            <a:pPr eaLnBrk="1" hangingPunct="1">
              <a:buFont typeface="Wingdings" pitchFamily="2" charset="2"/>
              <a:buChar char="ü"/>
            </a:pPr>
            <a:r>
              <a:rPr lang="it-IT" altLang="it-IT" sz="900" b="0">
                <a:latin typeface="Calibri" panose="020F0502020204030204" pitchFamily="34" charset="0"/>
              </a:rPr>
              <a:t>Novaetech s.r.l. </a:t>
            </a:r>
          </a:p>
          <a:p>
            <a:pPr eaLnBrk="1" hangingPunct="1">
              <a:buFont typeface="Wingdings" pitchFamily="2" charset="2"/>
              <a:buChar char="ü"/>
            </a:pPr>
            <a:r>
              <a:rPr lang="it-IT" altLang="it-IT" sz="900" b="0">
                <a:latin typeface="Calibri" panose="020F0502020204030204" pitchFamily="34" charset="0"/>
              </a:rPr>
              <a:t>Promete S.r.l. – CNR spin-off company</a:t>
            </a:r>
          </a:p>
          <a:p>
            <a:pPr eaLnBrk="1" hangingPunct="1">
              <a:buFont typeface="Wingdings" pitchFamily="2" charset="2"/>
              <a:buChar char="ü"/>
            </a:pPr>
            <a:r>
              <a:rPr lang="it-IT" altLang="it-IT" sz="900" b="0">
                <a:latin typeface="Calibri" panose="020F0502020204030204" pitchFamily="34" charset="0"/>
              </a:rPr>
              <a:t>SENSUS ITALIA </a:t>
            </a:r>
          </a:p>
          <a:p>
            <a:pPr eaLnBrk="1" hangingPunct="1">
              <a:buFont typeface="Wingdings" pitchFamily="2" charset="2"/>
              <a:buChar char="ü"/>
            </a:pPr>
            <a:r>
              <a:rPr lang="it-IT" altLang="it-IT" sz="900" b="0">
                <a:latin typeface="Calibri" panose="020F0502020204030204" pitchFamily="34" charset="0"/>
              </a:rPr>
              <a:t>SYSTEA - Systems Technology Advance SpA</a:t>
            </a:r>
          </a:p>
          <a:p>
            <a:pPr eaLnBrk="1" hangingPunct="1">
              <a:buFont typeface="Wingdings" pitchFamily="2" charset="2"/>
              <a:buChar char="ü"/>
            </a:pPr>
            <a:r>
              <a:rPr lang="is-IS" altLang="it-IT" sz="900" b="0">
                <a:latin typeface="Calibri" panose="020F0502020204030204" pitchFamily="34" charset="0"/>
              </a:rPr>
              <a:t>…</a:t>
            </a:r>
            <a:endParaRPr lang="it-IT" altLang="it-IT" sz="900" b="0">
              <a:latin typeface="Calibri" panose="020F0502020204030204" pitchFamily="34" charset="0"/>
            </a:endParaRPr>
          </a:p>
        </p:txBody>
      </p:sp>
      <p:sp>
        <p:nvSpPr>
          <p:cNvPr id="21512" name="Freccia a destra 8">
            <a:hlinkClick r:id="rId4" action="ppaction://hlinksldjump"/>
            <a:extLst>
              <a:ext uri="{FF2B5EF4-FFF2-40B4-BE49-F238E27FC236}">
                <a16:creationId xmlns:a16="http://schemas.microsoft.com/office/drawing/2014/main" xmlns="" id="{F8792269-429F-1744-827A-9907DB991738}"/>
              </a:ext>
            </a:extLst>
          </p:cNvPr>
          <p:cNvSpPr>
            <a:spLocks noChangeArrowheads="1"/>
          </p:cNvSpPr>
          <p:nvPr/>
        </p:nvSpPr>
        <p:spPr bwMode="auto">
          <a:xfrm flipH="1">
            <a:off x="8166100" y="61817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23">
            <a:extLst>
              <a:ext uri="{FF2B5EF4-FFF2-40B4-BE49-F238E27FC236}">
                <a16:creationId xmlns:a16="http://schemas.microsoft.com/office/drawing/2014/main" xmlns="" id="{40AB6A04-7A97-754D-ADA4-02CB6C29EECE}"/>
              </a:ext>
            </a:extLst>
          </p:cNvPr>
          <p:cNvSpPr>
            <a:spLocks noChangeArrowheads="1"/>
          </p:cNvSpPr>
          <p:nvPr/>
        </p:nvSpPr>
        <p:spPr bwMode="auto">
          <a:xfrm>
            <a:off x="409575" y="768350"/>
            <a:ext cx="82677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buFontTx/>
              <a:buNone/>
            </a:pPr>
            <a:endParaRPr lang="en-GB" altLang="it-IT">
              <a:solidFill>
                <a:schemeClr val="tx1"/>
              </a:solidFill>
              <a:latin typeface="Calibri" panose="020F0502020204030204" pitchFamily="34" charset="0"/>
            </a:endParaRPr>
          </a:p>
          <a:p>
            <a:pPr>
              <a:buFontTx/>
              <a:buNone/>
            </a:pPr>
            <a:r>
              <a:rPr lang="en-GB" altLang="it-IT">
                <a:solidFill>
                  <a:srgbClr val="0000CC"/>
                </a:solidFill>
                <a:latin typeface="Calibri" panose="020F0502020204030204" pitchFamily="34" charset="0"/>
              </a:rPr>
              <a:t>#</a:t>
            </a:r>
            <a:r>
              <a:rPr lang="en-GB" altLang="it-IT" b="0">
                <a:solidFill>
                  <a:schemeClr val="tx1"/>
                </a:solidFill>
                <a:latin typeface="Calibri" panose="020F0502020204030204" pitchFamily="34" charset="0"/>
              </a:rPr>
              <a:t> Promote and develop </a:t>
            </a:r>
            <a:r>
              <a:rPr lang="en-GB" altLang="it-IT">
                <a:solidFill>
                  <a:srgbClr val="0000CC"/>
                </a:solidFill>
                <a:latin typeface="Calibri" panose="020F0502020204030204" pitchFamily="34" charset="0"/>
              </a:rPr>
              <a:t>innovative smart sensors </a:t>
            </a:r>
            <a:r>
              <a:rPr lang="en-GB" altLang="it-IT" b="0">
                <a:solidFill>
                  <a:schemeClr val="tx1"/>
                </a:solidFill>
                <a:latin typeface="Calibri" panose="020F0502020204030204" pitchFamily="34" charset="0"/>
              </a:rPr>
              <a:t>to be placed on distribution network for online detection of microbiological and/or physical-chemical parameters</a:t>
            </a:r>
          </a:p>
          <a:p>
            <a:pPr>
              <a:buFont typeface="Verdana" panose="020B0604030504040204" pitchFamily="34" charset="0"/>
              <a:buAutoNum type="arabicPeriod"/>
            </a:pPr>
            <a:endParaRPr lang="en-GB" altLang="it-IT" b="0">
              <a:solidFill>
                <a:srgbClr val="7F7F7F"/>
              </a:solidFill>
              <a:latin typeface="Calibri" panose="020F0502020204030204" pitchFamily="34" charset="0"/>
            </a:endParaRPr>
          </a:p>
          <a:p>
            <a:pPr>
              <a:buFontTx/>
              <a:buNone/>
            </a:pPr>
            <a:r>
              <a:rPr lang="en-GB" altLang="it-IT">
                <a:solidFill>
                  <a:srgbClr val="05E52A"/>
                </a:solidFill>
                <a:latin typeface="Calibri" panose="020F0502020204030204" pitchFamily="34" charset="0"/>
              </a:rPr>
              <a:t># Design decision support systems </a:t>
            </a:r>
            <a:r>
              <a:rPr lang="en-GB" altLang="it-IT" b="0">
                <a:solidFill>
                  <a:schemeClr val="tx1"/>
                </a:solidFill>
                <a:latin typeface="Calibri" panose="020F0502020204030204" pitchFamily="34" charset="0"/>
              </a:rPr>
              <a:t>to define optimal partitioning of SWAN to improve management and protection of water supply systems</a:t>
            </a:r>
          </a:p>
          <a:p>
            <a:pPr>
              <a:buFont typeface="Verdana" panose="020B0604030504040204" pitchFamily="34" charset="0"/>
              <a:buAutoNum type="arabicPeriod"/>
            </a:pPr>
            <a:endParaRPr lang="en-GB" altLang="it-IT" b="0">
              <a:solidFill>
                <a:schemeClr val="tx1"/>
              </a:solidFill>
              <a:latin typeface="Calibri" panose="020F0502020204030204" pitchFamily="34" charset="0"/>
            </a:endParaRPr>
          </a:p>
          <a:p>
            <a:pPr>
              <a:buFontTx/>
              <a:buNone/>
            </a:pPr>
            <a:r>
              <a:rPr lang="en-GB" altLang="it-IT">
                <a:solidFill>
                  <a:srgbClr val="FF66CC"/>
                </a:solidFill>
                <a:latin typeface="Calibri" panose="020F0502020204030204" pitchFamily="34" charset="0"/>
              </a:rPr>
              <a:t>#</a:t>
            </a:r>
            <a:r>
              <a:rPr lang="en-GB" altLang="it-IT" b="0">
                <a:solidFill>
                  <a:schemeClr val="tx1"/>
                </a:solidFill>
                <a:latin typeface="Calibri" panose="020F0502020204030204" pitchFamily="34" charset="0"/>
              </a:rPr>
              <a:t> Implementation of </a:t>
            </a:r>
            <a:r>
              <a:rPr lang="en-GB" altLang="it-IT">
                <a:solidFill>
                  <a:srgbClr val="FF66CC"/>
                </a:solidFill>
                <a:latin typeface="Calibri" panose="020F0502020204030204" pitchFamily="34" charset="0"/>
              </a:rPr>
              <a:t>smart platform </a:t>
            </a:r>
            <a:r>
              <a:rPr lang="en-GB" altLang="it-IT" b="0">
                <a:solidFill>
                  <a:schemeClr val="tx1"/>
                </a:solidFill>
                <a:latin typeface="Calibri" panose="020F0502020204030204" pitchFamily="34" charset="0"/>
              </a:rPr>
              <a:t>to collect and manage data from sensors in an early warning system based on</a:t>
            </a:r>
            <a:r>
              <a:rPr lang="en-GB" altLang="it-IT" b="0">
                <a:solidFill>
                  <a:srgbClr val="7F7F7F"/>
                </a:solidFill>
                <a:latin typeface="Calibri" panose="020F0502020204030204" pitchFamily="34" charset="0"/>
              </a:rPr>
              <a:t> </a:t>
            </a:r>
            <a:r>
              <a:rPr lang="en-GB" altLang="it-IT">
                <a:solidFill>
                  <a:srgbClr val="FF66CC"/>
                </a:solidFill>
                <a:latin typeface="Calibri" panose="020F0502020204030204" pitchFamily="34" charset="0"/>
              </a:rPr>
              <a:t>cloud technologies</a:t>
            </a:r>
            <a:r>
              <a:rPr lang="en-GB" altLang="it-IT">
                <a:solidFill>
                  <a:srgbClr val="7F7F7F"/>
                </a:solidFill>
                <a:latin typeface="Calibri" panose="020F0502020204030204" pitchFamily="34" charset="0"/>
              </a:rPr>
              <a:t>.</a:t>
            </a:r>
            <a:r>
              <a:rPr lang="en-GB" altLang="it-IT" b="0">
                <a:solidFill>
                  <a:srgbClr val="7F7F7F"/>
                </a:solidFill>
                <a:latin typeface="Calibri" panose="020F0502020204030204" pitchFamily="34" charset="0"/>
              </a:rPr>
              <a:t> </a:t>
            </a:r>
            <a:r>
              <a:rPr lang="en-GB" altLang="it-IT" b="0">
                <a:solidFill>
                  <a:schemeClr val="tx1"/>
                </a:solidFill>
                <a:latin typeface="Calibri" panose="020F0502020204030204" pitchFamily="34" charset="0"/>
              </a:rPr>
              <a:t>It will be based on multi-sourced and cloud data platforms including quality and quantity monitoring</a:t>
            </a:r>
          </a:p>
        </p:txBody>
      </p:sp>
      <p:sp>
        <p:nvSpPr>
          <p:cNvPr id="22531" name="Rettangolo 14">
            <a:extLst>
              <a:ext uri="{FF2B5EF4-FFF2-40B4-BE49-F238E27FC236}">
                <a16:creationId xmlns:a16="http://schemas.microsoft.com/office/drawing/2014/main" xmlns="" id="{21470500-C027-894B-A9B3-835E9D9FBB68}"/>
              </a:ext>
            </a:extLst>
          </p:cNvPr>
          <p:cNvSpPr>
            <a:spLocks noChangeArrowheads="1"/>
          </p:cNvSpPr>
          <p:nvPr/>
        </p:nvSpPr>
        <p:spPr bwMode="auto">
          <a:xfrm>
            <a:off x="374650" y="219075"/>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l" eaLnBrk="1" hangingPunct="1">
              <a:spcBef>
                <a:spcPct val="0"/>
              </a:spcBef>
              <a:buFontTx/>
              <a:buNone/>
            </a:pPr>
            <a:r>
              <a:rPr lang="it-IT" altLang="it-IT" sz="1800">
                <a:solidFill>
                  <a:srgbClr val="2A94FF"/>
                </a:solidFill>
                <a:latin typeface="Calibri" panose="020F0502020204030204" pitchFamily="34" charset="0"/>
              </a:rPr>
              <a:t>CTRL</a:t>
            </a:r>
            <a:r>
              <a:rPr lang="it-IT" altLang="it-IT" sz="1800">
                <a:solidFill>
                  <a:srgbClr val="3366FF"/>
                </a:solidFill>
                <a:latin typeface="Calibri" panose="020F0502020204030204" pitchFamily="34" charset="0"/>
              </a:rPr>
              <a:t> </a:t>
            </a:r>
            <a:r>
              <a:rPr lang="it-IT" altLang="it-IT" sz="1800">
                <a:solidFill>
                  <a:srgbClr val="FF0000"/>
                </a:solidFill>
                <a:latin typeface="Calibri" panose="020F0502020204030204" pitchFamily="34" charset="0"/>
              </a:rPr>
              <a:t>+</a:t>
            </a:r>
            <a:r>
              <a:rPr lang="it-IT" altLang="it-IT" sz="1800">
                <a:solidFill>
                  <a:srgbClr val="3366FF"/>
                </a:solidFill>
                <a:latin typeface="Calibri" panose="020F0502020204030204" pitchFamily="34" charset="0"/>
              </a:rPr>
              <a:t> </a:t>
            </a:r>
            <a:r>
              <a:rPr lang="it-IT" altLang="it-IT" sz="1800">
                <a:solidFill>
                  <a:srgbClr val="2A94FF"/>
                </a:solidFill>
                <a:latin typeface="Calibri" panose="020F0502020204030204" pitchFamily="34" charset="0"/>
              </a:rPr>
              <a:t>SWAN </a:t>
            </a:r>
            <a:r>
              <a:rPr lang="it-IT" altLang="it-IT" sz="1800">
                <a:solidFill>
                  <a:srgbClr val="595959"/>
                </a:solidFill>
                <a:latin typeface="Calibri" panose="020F0502020204030204" pitchFamily="34" charset="0"/>
              </a:rPr>
              <a:t>Objectives</a:t>
            </a:r>
          </a:p>
        </p:txBody>
      </p:sp>
      <p:cxnSp>
        <p:nvCxnSpPr>
          <p:cNvPr id="7" name="Connettore 1 6">
            <a:extLst>
              <a:ext uri="{FF2B5EF4-FFF2-40B4-BE49-F238E27FC236}">
                <a16:creationId xmlns:a16="http://schemas.microsoft.com/office/drawing/2014/main" xmlns="" id="{4BEBCFAD-F98E-D74C-89BD-B62FA27EACE5}"/>
              </a:ext>
            </a:extLst>
          </p:cNvPr>
          <p:cNvCxnSpPr/>
          <p:nvPr/>
        </p:nvCxnSpPr>
        <p:spPr bwMode="auto">
          <a:xfrm>
            <a:off x="409575" y="588963"/>
            <a:ext cx="3779838" cy="0"/>
          </a:xfrm>
          <a:prstGeom prst="line">
            <a:avLst/>
          </a:prstGeom>
          <a:noFill/>
          <a:ln>
            <a:solidFill>
              <a:schemeClr val="tx2">
                <a:lumMod val="50000"/>
                <a:lumOff val="50000"/>
              </a:schemeClr>
            </a:solidFill>
          </a:ln>
          <a:effectLst/>
          <a:extLst/>
        </p:spPr>
      </p:cxnSp>
      <p:pic>
        <p:nvPicPr>
          <p:cNvPr id="5" name="Immagine 4" descr="feeg.jpg">
            <a:extLst>
              <a:ext uri="{FF2B5EF4-FFF2-40B4-BE49-F238E27FC236}">
                <a16:creationId xmlns:a16="http://schemas.microsoft.com/office/drawing/2014/main" xmlns="" id="{103F7A47-F8C4-384E-A3E2-3530E50136E1}"/>
              </a:ext>
            </a:extLst>
          </p:cNvPr>
          <p:cNvPicPr>
            <a:picLocks noChangeAspect="1"/>
          </p:cNvPicPr>
          <p:nvPr/>
        </p:nvPicPr>
        <p:blipFill>
          <a:blip r:embed="rId3">
            <a:duotone>
              <a:schemeClr val="accent1">
                <a:shade val="45000"/>
                <a:satMod val="135000"/>
              </a:schemeClr>
              <a:prstClr val="white"/>
            </a:duotone>
          </a:blip>
          <a:stretch>
            <a:fillRect/>
          </a:stretch>
        </p:blipFill>
        <p:spPr>
          <a:xfrm>
            <a:off x="1538209" y="3260725"/>
            <a:ext cx="923978" cy="720000"/>
          </a:xfrm>
          <a:prstGeom prst="roundRect">
            <a:avLst/>
          </a:prstGeom>
          <a:ln w="19050">
            <a:noFill/>
          </a:ln>
        </p:spPr>
      </p:pic>
      <p:pic>
        <p:nvPicPr>
          <p:cNvPr id="10" name="Immagine 9" descr="headline.icon.cloud.png">
            <a:extLst>
              <a:ext uri="{FF2B5EF4-FFF2-40B4-BE49-F238E27FC236}">
                <a16:creationId xmlns:a16="http://schemas.microsoft.com/office/drawing/2014/main" xmlns="" id="{4FA2A8DE-B0BA-A145-9F99-04D6AD93D1DD}"/>
              </a:ext>
            </a:extLst>
          </p:cNvPr>
          <p:cNvPicPr>
            <a:picLocks noChangeAspect="1"/>
          </p:cNvPicPr>
          <p:nvPr/>
        </p:nvPicPr>
        <p:blipFill>
          <a:blip r:embed="rId4">
            <a:duotone>
              <a:schemeClr val="accent1">
                <a:shade val="45000"/>
                <a:satMod val="135000"/>
              </a:schemeClr>
              <a:prstClr val="white"/>
            </a:duotone>
          </a:blip>
          <a:stretch>
            <a:fillRect/>
          </a:stretch>
        </p:blipFill>
        <p:spPr>
          <a:xfrm>
            <a:off x="6823073" y="3220425"/>
            <a:ext cx="791031" cy="720000"/>
          </a:xfrm>
          <a:prstGeom prst="roundRect">
            <a:avLst/>
          </a:prstGeom>
          <a:ln w="19050">
            <a:noFill/>
          </a:ln>
        </p:spPr>
      </p:pic>
      <p:pic>
        <p:nvPicPr>
          <p:cNvPr id="11" name="Immagine 10" descr="icona-sprechi.png">
            <a:extLst>
              <a:ext uri="{FF2B5EF4-FFF2-40B4-BE49-F238E27FC236}">
                <a16:creationId xmlns:a16="http://schemas.microsoft.com/office/drawing/2014/main" xmlns="" id="{6BDB0861-45F8-244D-BA9F-726F1E88F5FD}"/>
              </a:ext>
            </a:extLst>
          </p:cNvPr>
          <p:cNvPicPr>
            <a:picLocks noChangeAspect="1"/>
          </p:cNvPicPr>
          <p:nvPr/>
        </p:nvPicPr>
        <p:blipFill>
          <a:blip r:embed="rId5">
            <a:duotone>
              <a:schemeClr val="bg2">
                <a:shade val="45000"/>
                <a:satMod val="135000"/>
              </a:schemeClr>
              <a:prstClr val="white"/>
            </a:duotone>
          </a:blip>
          <a:srcRect/>
          <a:stretch>
            <a:fillRect/>
          </a:stretch>
        </p:blipFill>
        <p:spPr>
          <a:xfrm>
            <a:off x="4385311" y="3240322"/>
            <a:ext cx="436174" cy="720000"/>
          </a:xfrm>
          <a:prstGeom prst="roundRect">
            <a:avLst/>
          </a:prstGeom>
          <a:ln w="19050">
            <a:noFill/>
          </a:ln>
        </p:spPr>
      </p:pic>
      <p:sp>
        <p:nvSpPr>
          <p:cNvPr id="12" name="Ovale 11">
            <a:extLst>
              <a:ext uri="{FF2B5EF4-FFF2-40B4-BE49-F238E27FC236}">
                <a16:creationId xmlns:a16="http://schemas.microsoft.com/office/drawing/2014/main" xmlns="" id="{408AF248-E9E1-AC48-BCCE-3AD00240465D}"/>
              </a:ext>
            </a:extLst>
          </p:cNvPr>
          <p:cNvSpPr/>
          <p:nvPr/>
        </p:nvSpPr>
        <p:spPr bwMode="auto">
          <a:xfrm>
            <a:off x="876301" y="2655569"/>
            <a:ext cx="2225537" cy="1620000"/>
          </a:xfrm>
          <a:prstGeom prst="ellipse">
            <a:avLst/>
          </a:prstGeom>
          <a:noFill/>
          <a:ln w="3175">
            <a:solidFill>
              <a:srgbClr val="0000CC"/>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txBody>
          <a:bodyPr/>
          <a:lstStyle/>
          <a:p>
            <a:pPr marL="509588" indent="-509588" defTabSz="873125">
              <a:buFontTx/>
              <a:buAutoNum type="arabicPeriod" startAt="2"/>
              <a:tabLst>
                <a:tab pos="773113" algn="l"/>
              </a:tabLst>
              <a:defRPr/>
            </a:pPr>
            <a:endParaRPr lang="it-IT">
              <a:latin typeface="Tahoma" charset="0"/>
              <a:ea typeface="ＭＳ Ｐゴシック" charset="0"/>
              <a:cs typeface="Times New Roman" charset="0"/>
            </a:endParaRPr>
          </a:p>
        </p:txBody>
      </p:sp>
      <p:sp>
        <p:nvSpPr>
          <p:cNvPr id="16" name="Ovale 15">
            <a:extLst>
              <a:ext uri="{FF2B5EF4-FFF2-40B4-BE49-F238E27FC236}">
                <a16:creationId xmlns:a16="http://schemas.microsoft.com/office/drawing/2014/main" xmlns="" id="{F25F5402-7CBB-CC46-9237-BEF565159212}"/>
              </a:ext>
            </a:extLst>
          </p:cNvPr>
          <p:cNvSpPr/>
          <p:nvPr/>
        </p:nvSpPr>
        <p:spPr bwMode="auto">
          <a:xfrm>
            <a:off x="3524319" y="2674620"/>
            <a:ext cx="2225537" cy="1620000"/>
          </a:xfrm>
          <a:prstGeom prst="ellipse">
            <a:avLst/>
          </a:prstGeom>
          <a:noFill/>
          <a:ln w="3175">
            <a:solidFill>
              <a:srgbClr val="99FF66"/>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txBody>
          <a:bodyPr/>
          <a:lstStyle/>
          <a:p>
            <a:pPr marL="509588" indent="-509588" defTabSz="873125">
              <a:buFontTx/>
              <a:buAutoNum type="arabicPeriod" startAt="2"/>
              <a:tabLst>
                <a:tab pos="773113" algn="l"/>
              </a:tabLst>
              <a:defRPr/>
            </a:pPr>
            <a:endParaRPr lang="it-IT">
              <a:latin typeface="Tahoma" charset="0"/>
              <a:ea typeface="ＭＳ Ｐゴシック" charset="0"/>
              <a:cs typeface="Times New Roman" charset="0"/>
            </a:endParaRPr>
          </a:p>
        </p:txBody>
      </p:sp>
      <p:sp>
        <p:nvSpPr>
          <p:cNvPr id="17" name="Ovale 16">
            <a:extLst>
              <a:ext uri="{FF2B5EF4-FFF2-40B4-BE49-F238E27FC236}">
                <a16:creationId xmlns:a16="http://schemas.microsoft.com/office/drawing/2014/main" xmlns="" id="{2CE952C1-2997-1B47-9564-F2FDE0E9D643}"/>
              </a:ext>
            </a:extLst>
          </p:cNvPr>
          <p:cNvSpPr/>
          <p:nvPr/>
        </p:nvSpPr>
        <p:spPr bwMode="auto">
          <a:xfrm>
            <a:off x="6138878" y="2651125"/>
            <a:ext cx="2225537" cy="1620000"/>
          </a:xfrm>
          <a:prstGeom prst="ellipse">
            <a:avLst/>
          </a:prstGeom>
          <a:noFill/>
          <a:ln w="3175">
            <a:solidFill>
              <a:srgbClr val="FF66CC"/>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p:spPr>
        <p:txBody>
          <a:bodyPr/>
          <a:lstStyle/>
          <a:p>
            <a:pPr marL="509588" indent="-509588" defTabSz="873125">
              <a:buFontTx/>
              <a:buAutoNum type="arabicPeriod" startAt="2"/>
              <a:tabLst>
                <a:tab pos="773113" algn="l"/>
              </a:tabLst>
              <a:defRPr/>
            </a:pPr>
            <a:endParaRPr lang="it-IT" dirty="0">
              <a:latin typeface="Tahoma" charset="0"/>
              <a:ea typeface="ＭＳ Ｐゴシック" charset="0"/>
              <a:cs typeface="Times New Roman" charset="0"/>
            </a:endParaRPr>
          </a:p>
        </p:txBody>
      </p:sp>
      <p:pic>
        <p:nvPicPr>
          <p:cNvPr id="21509" name="Picture 5">
            <a:extLst>
              <a:ext uri="{FF2B5EF4-FFF2-40B4-BE49-F238E27FC236}">
                <a16:creationId xmlns:a16="http://schemas.microsoft.com/office/drawing/2014/main" xmlns="" id="{F597AC36-8961-A747-8C25-55AA96ECD667}"/>
              </a:ext>
            </a:extLst>
          </p:cNvPr>
          <p:cNvPicPr>
            <a:picLocks noChangeAspect="1" noChangeArrowheads="1"/>
          </p:cNvPicPr>
          <p:nvPr/>
        </p:nvPicPr>
        <p:blipFill>
          <a:blip r:embed="rId6">
            <a:duotone>
              <a:schemeClr val="accent4">
                <a:shade val="45000"/>
                <a:satMod val="135000"/>
              </a:schemeClr>
              <a:prstClr val="white"/>
            </a:duotone>
          </a:blip>
          <a:srcRect l="14609" t="20556" r="14688" b="39305"/>
          <a:stretch>
            <a:fillRect/>
          </a:stretch>
        </p:blipFill>
        <p:spPr bwMode="auto">
          <a:xfrm>
            <a:off x="1230633" y="4526538"/>
            <a:ext cx="6703692" cy="2140737"/>
          </a:xfrm>
          <a:prstGeom prst="rect">
            <a:avLst/>
          </a:prstGeom>
          <a:noFill/>
          <a:ln w="9525" cap="flat" cmpd="sng" algn="ctr">
            <a:noFill/>
            <a:prstDash val="solid"/>
            <a:miter lim="800000"/>
            <a:headEnd/>
            <a:tailEnd/>
          </a:ln>
        </p:spPr>
      </p:pic>
      <p:sp>
        <p:nvSpPr>
          <p:cNvPr id="22540" name="Freccia a destra 12">
            <a:hlinkClick r:id="rId7" action="ppaction://hlinksldjump"/>
            <a:extLst>
              <a:ext uri="{FF2B5EF4-FFF2-40B4-BE49-F238E27FC236}">
                <a16:creationId xmlns:a16="http://schemas.microsoft.com/office/drawing/2014/main" xmlns="" id="{593F2BEB-A948-A34E-9727-E4A13169ADC2}"/>
              </a:ext>
            </a:extLst>
          </p:cNvPr>
          <p:cNvSpPr>
            <a:spLocks noChangeArrowheads="1"/>
          </p:cNvSpPr>
          <p:nvPr/>
        </p:nvSpPr>
        <p:spPr bwMode="auto">
          <a:xfrm flipH="1">
            <a:off x="8166100" y="61817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6">
            <a:extLst>
              <a:ext uri="{FF2B5EF4-FFF2-40B4-BE49-F238E27FC236}">
                <a16:creationId xmlns:a16="http://schemas.microsoft.com/office/drawing/2014/main" xmlns="" id="{10FB8A8A-15F2-1344-A020-B858D7239CE7}"/>
              </a:ext>
            </a:extLst>
          </p:cNvPr>
          <p:cNvSpPr>
            <a:spLocks noChangeArrowheads="1"/>
          </p:cNvSpPr>
          <p:nvPr/>
        </p:nvSpPr>
        <p:spPr bwMode="auto">
          <a:xfrm>
            <a:off x="520700" y="1087438"/>
            <a:ext cx="8175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lnSpc>
                <a:spcPct val="150000"/>
              </a:lnSpc>
              <a:buFontTx/>
              <a:buNone/>
            </a:pPr>
            <a:r>
              <a:rPr lang="en-US" altLang="it-IT">
                <a:solidFill>
                  <a:srgbClr val="FF0000"/>
                </a:solidFill>
                <a:latin typeface="Calibri" panose="020F0502020204030204" pitchFamily="34" charset="0"/>
              </a:rPr>
              <a:t>Action Group </a:t>
            </a:r>
            <a:r>
              <a:rPr lang="en-US" altLang="it-IT" b="0">
                <a:solidFill>
                  <a:schemeClr val="tx1"/>
                </a:solidFill>
                <a:latin typeface="Calibri" panose="020F0502020204030204" pitchFamily="34" charset="0"/>
              </a:rPr>
              <a:t>is</a:t>
            </a:r>
            <a:r>
              <a:rPr lang="en-US" altLang="it-IT" b="0">
                <a:solidFill>
                  <a:srgbClr val="FF0000"/>
                </a:solidFill>
                <a:latin typeface="Calibri" panose="020F0502020204030204" pitchFamily="34" charset="0"/>
              </a:rPr>
              <a:t> </a:t>
            </a:r>
            <a:r>
              <a:rPr lang="en-US" altLang="it-IT" b="0">
                <a:latin typeface="Calibri" panose="020F0502020204030204" pitchFamily="34" charset="0"/>
              </a:rPr>
              <a:t>devoted to the development of</a:t>
            </a:r>
            <a:r>
              <a:rPr lang="it-IT" altLang="it-IT" b="0"/>
              <a:t> </a:t>
            </a:r>
            <a:r>
              <a:rPr lang="en-US" altLang="it-IT" b="0">
                <a:latin typeface="Calibri" panose="020F0502020204030204" pitchFamily="34" charset="0"/>
              </a:rPr>
              <a:t>innovative sensor technologies to be integrated and implemented in the design of an innovative approach to the water distribution networks management, with the broaden goal to introduce the concept of </a:t>
            </a:r>
            <a:r>
              <a:rPr lang="en-US" altLang="it-IT">
                <a:solidFill>
                  <a:srgbClr val="FF0000"/>
                </a:solidFill>
                <a:latin typeface="Calibri" panose="020F0502020204030204" pitchFamily="34" charset="0"/>
              </a:rPr>
              <a:t>Smart WAter Network (SWAN)</a:t>
            </a:r>
            <a:r>
              <a:rPr lang="en-US" altLang="it-IT">
                <a:latin typeface="Calibri" panose="020F0502020204030204" pitchFamily="34" charset="0"/>
              </a:rPr>
              <a:t> </a:t>
            </a:r>
            <a:r>
              <a:rPr lang="en-US" altLang="it-IT" b="0">
                <a:latin typeface="Calibri" panose="020F0502020204030204" pitchFamily="34" charset="0"/>
              </a:rPr>
              <a:t>as a key subsystem of the notion of </a:t>
            </a:r>
            <a:r>
              <a:rPr lang="en-US" altLang="it-IT">
                <a:solidFill>
                  <a:srgbClr val="00B0F0"/>
                </a:solidFill>
                <a:latin typeface="Calibri" panose="020F0502020204030204" pitchFamily="34" charset="0"/>
              </a:rPr>
              <a:t>Smart City</a:t>
            </a:r>
            <a:r>
              <a:rPr lang="en-US" altLang="it-IT" b="0">
                <a:solidFill>
                  <a:srgbClr val="00B0F0"/>
                </a:solidFill>
                <a:latin typeface="Calibri" panose="020F0502020204030204" pitchFamily="34" charset="0"/>
              </a:rPr>
              <a:t>,</a:t>
            </a:r>
            <a:r>
              <a:rPr lang="en-US" altLang="it-IT" b="0">
                <a:latin typeface="Calibri" panose="020F0502020204030204" pitchFamily="34" charset="0"/>
              </a:rPr>
              <a:t> as it has been recently recognized in the scientific and technical international community. </a:t>
            </a:r>
            <a:endParaRPr lang="it-IT" altLang="it-IT" b="0">
              <a:latin typeface="Calibri" panose="020F0502020204030204" pitchFamily="34" charset="0"/>
            </a:endParaRPr>
          </a:p>
        </p:txBody>
      </p:sp>
      <p:pic>
        <p:nvPicPr>
          <p:cNvPr id="23555" name="Immagine 6" descr="Mission-Vision1.jpg">
            <a:extLst>
              <a:ext uri="{FF2B5EF4-FFF2-40B4-BE49-F238E27FC236}">
                <a16:creationId xmlns:a16="http://schemas.microsoft.com/office/drawing/2014/main" xmlns="" id="{3D271BCC-01FF-6C47-9BBB-203C5112153C}"/>
              </a:ext>
            </a:extLst>
          </p:cNvPr>
          <p:cNvPicPr>
            <a:picLocks noChangeAspect="1"/>
          </p:cNvPicPr>
          <p:nvPr/>
        </p:nvPicPr>
        <p:blipFill>
          <a:blip r:embed="rId3">
            <a:extLst>
              <a:ext uri="{28A0092B-C50C-407E-A947-70E740481C1C}">
                <a14:useLocalDpi xmlns:a14="http://schemas.microsoft.com/office/drawing/2010/main" val="0"/>
              </a:ext>
            </a:extLst>
          </a:blip>
          <a:srcRect l="13010" r="12740"/>
          <a:stretch>
            <a:fillRect/>
          </a:stretch>
        </p:blipFill>
        <p:spPr bwMode="auto">
          <a:xfrm>
            <a:off x="520700" y="2971800"/>
            <a:ext cx="83185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ttangolo 14">
            <a:extLst>
              <a:ext uri="{FF2B5EF4-FFF2-40B4-BE49-F238E27FC236}">
                <a16:creationId xmlns:a16="http://schemas.microsoft.com/office/drawing/2014/main" xmlns="" id="{27C51DEB-521B-E04C-9080-C161EFC8B40F}"/>
              </a:ext>
            </a:extLst>
          </p:cNvPr>
          <p:cNvSpPr>
            <a:spLocks noChangeArrowheads="1"/>
          </p:cNvSpPr>
          <p:nvPr/>
        </p:nvSpPr>
        <p:spPr bwMode="auto">
          <a:xfrm>
            <a:off x="374650" y="219075"/>
            <a:ext cx="226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l" eaLnBrk="1" hangingPunct="1">
              <a:spcBef>
                <a:spcPct val="0"/>
              </a:spcBef>
              <a:buFontTx/>
              <a:buNone/>
            </a:pPr>
            <a:r>
              <a:rPr lang="it-IT" altLang="it-IT" sz="1800">
                <a:solidFill>
                  <a:srgbClr val="2A94FF"/>
                </a:solidFill>
                <a:latin typeface="Calibri" panose="020F0502020204030204" pitchFamily="34" charset="0"/>
              </a:rPr>
              <a:t>CTRL</a:t>
            </a:r>
            <a:r>
              <a:rPr lang="it-IT" altLang="it-IT" sz="1800">
                <a:solidFill>
                  <a:srgbClr val="3366FF"/>
                </a:solidFill>
                <a:latin typeface="Calibri" panose="020F0502020204030204" pitchFamily="34" charset="0"/>
              </a:rPr>
              <a:t> </a:t>
            </a:r>
            <a:r>
              <a:rPr lang="it-IT" altLang="it-IT" sz="1800">
                <a:solidFill>
                  <a:srgbClr val="FF0000"/>
                </a:solidFill>
                <a:latin typeface="Calibri" panose="020F0502020204030204" pitchFamily="34" charset="0"/>
              </a:rPr>
              <a:t>+</a:t>
            </a:r>
            <a:r>
              <a:rPr lang="it-IT" altLang="it-IT" sz="1800">
                <a:solidFill>
                  <a:srgbClr val="3366FF"/>
                </a:solidFill>
                <a:latin typeface="Calibri" panose="020F0502020204030204" pitchFamily="34" charset="0"/>
              </a:rPr>
              <a:t> </a:t>
            </a:r>
            <a:r>
              <a:rPr lang="it-IT" altLang="it-IT" sz="1800">
                <a:solidFill>
                  <a:srgbClr val="2A94FF"/>
                </a:solidFill>
                <a:latin typeface="Calibri" panose="020F0502020204030204" pitchFamily="34" charset="0"/>
              </a:rPr>
              <a:t>SWAN </a:t>
            </a:r>
            <a:r>
              <a:rPr lang="it-IT" altLang="it-IT" sz="1800">
                <a:solidFill>
                  <a:srgbClr val="595959"/>
                </a:solidFill>
                <a:latin typeface="Calibri" panose="020F0502020204030204" pitchFamily="34" charset="0"/>
              </a:rPr>
              <a:t>Mission</a:t>
            </a:r>
          </a:p>
        </p:txBody>
      </p:sp>
      <p:cxnSp>
        <p:nvCxnSpPr>
          <p:cNvPr id="10" name="Connettore 1 9">
            <a:extLst>
              <a:ext uri="{FF2B5EF4-FFF2-40B4-BE49-F238E27FC236}">
                <a16:creationId xmlns:a16="http://schemas.microsoft.com/office/drawing/2014/main" xmlns="" id="{2C39A67C-12AC-FD41-B1CD-E2D96CDE7689}"/>
              </a:ext>
            </a:extLst>
          </p:cNvPr>
          <p:cNvCxnSpPr/>
          <p:nvPr/>
        </p:nvCxnSpPr>
        <p:spPr bwMode="auto">
          <a:xfrm>
            <a:off x="409575" y="588963"/>
            <a:ext cx="3779838" cy="0"/>
          </a:xfrm>
          <a:prstGeom prst="line">
            <a:avLst/>
          </a:prstGeom>
          <a:noFill/>
          <a:ln>
            <a:solidFill>
              <a:schemeClr val="tx2">
                <a:lumMod val="50000"/>
                <a:lumOff val="50000"/>
              </a:schemeClr>
            </a:solidFill>
          </a:ln>
          <a:effectLst/>
          <a:extLst/>
        </p:spPr>
      </p:cxnSp>
      <p:sp>
        <p:nvSpPr>
          <p:cNvPr id="23558" name="Freccia a destra 6">
            <a:hlinkClick r:id="rId4" action="ppaction://hlinksldjump"/>
            <a:extLst>
              <a:ext uri="{FF2B5EF4-FFF2-40B4-BE49-F238E27FC236}">
                <a16:creationId xmlns:a16="http://schemas.microsoft.com/office/drawing/2014/main" xmlns="" id="{8AAB8913-F2BB-4146-A437-69A00B7AF2C8}"/>
              </a:ext>
            </a:extLst>
          </p:cNvPr>
          <p:cNvSpPr>
            <a:spLocks noChangeArrowheads="1"/>
          </p:cNvSpPr>
          <p:nvPr/>
        </p:nvSpPr>
        <p:spPr bwMode="auto">
          <a:xfrm>
            <a:off x="7951788" y="21907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xmlns="" id="{ADAC027B-5760-AA49-8B73-667AA2FC8414}"/>
              </a:ext>
            </a:extLst>
          </p:cNvPr>
          <p:cNvSpPr>
            <a:spLocks noChangeArrowheads="1"/>
          </p:cNvSpPr>
          <p:nvPr/>
        </p:nvSpPr>
        <p:spPr bwMode="auto">
          <a:xfrm>
            <a:off x="1192213" y="1090613"/>
            <a:ext cx="67595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3" tIns="43637" rIns="87273" bIns="43637"/>
          <a:lstStyle>
            <a:lvl1pPr marL="327025" indent="-327025" defTabSz="873125"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lnSpc>
                <a:spcPct val="90000"/>
              </a:lnSpc>
              <a:buFontTx/>
              <a:buNone/>
            </a:pPr>
            <a:endParaRPr lang="it-IT" altLang="it-IT" sz="1600">
              <a:solidFill>
                <a:srgbClr val="CF1717"/>
              </a:solidFill>
            </a:endParaRPr>
          </a:p>
        </p:txBody>
      </p:sp>
      <p:sp>
        <p:nvSpPr>
          <p:cNvPr id="24579" name="Rettangolo 13">
            <a:extLst>
              <a:ext uri="{FF2B5EF4-FFF2-40B4-BE49-F238E27FC236}">
                <a16:creationId xmlns:a16="http://schemas.microsoft.com/office/drawing/2014/main" xmlns="" id="{27E0E8A2-FFEC-1A42-B7B3-56C3B1DCA905}"/>
              </a:ext>
            </a:extLst>
          </p:cNvPr>
          <p:cNvSpPr>
            <a:spLocks noChangeArrowheads="1"/>
          </p:cNvSpPr>
          <p:nvPr/>
        </p:nvSpPr>
        <p:spPr bwMode="auto">
          <a:xfrm>
            <a:off x="409575" y="668338"/>
            <a:ext cx="84010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eaLnBrk="1" hangingPunct="1">
              <a:buFontTx/>
              <a:buNone/>
            </a:pPr>
            <a:r>
              <a:rPr lang="en-US" altLang="it-IT">
                <a:solidFill>
                  <a:srgbClr val="9933FF"/>
                </a:solidFill>
                <a:latin typeface="Calibri" panose="020F0502020204030204" pitchFamily="34" charset="0"/>
              </a:rPr>
              <a:t>#</a:t>
            </a:r>
            <a:r>
              <a:rPr lang="en-US" altLang="it-IT" b="0">
                <a:solidFill>
                  <a:schemeClr val="tx2"/>
                </a:solidFill>
                <a:latin typeface="Calibri" panose="020F0502020204030204" pitchFamily="34" charset="0"/>
              </a:rPr>
              <a:t> Strengthen current </a:t>
            </a:r>
            <a:r>
              <a:rPr lang="en-US" altLang="it-IT">
                <a:solidFill>
                  <a:srgbClr val="9933FF"/>
                </a:solidFill>
                <a:latin typeface="Calibri" panose="020F0502020204030204" pitchFamily="34" charset="0"/>
              </a:rPr>
              <a:t>relationships</a:t>
            </a:r>
            <a:r>
              <a:rPr lang="it-IT" altLang="it-IT" b="0">
                <a:solidFill>
                  <a:schemeClr val="tx2"/>
                </a:solidFill>
                <a:latin typeface="Calibri" panose="020F0502020204030204" pitchFamily="34" charset="0"/>
              </a:rPr>
              <a:t> </a:t>
            </a:r>
            <a:r>
              <a:rPr lang="en-US" altLang="it-IT" b="0">
                <a:solidFill>
                  <a:schemeClr val="tx2"/>
                </a:solidFill>
                <a:latin typeface="Calibri" panose="020F0502020204030204" pitchFamily="34" charset="0"/>
              </a:rPr>
              <a:t>and generate new ones</a:t>
            </a:r>
          </a:p>
          <a:p>
            <a:pPr eaLnBrk="1" hangingPunct="1">
              <a:buFontTx/>
              <a:buNone/>
            </a:pPr>
            <a:r>
              <a:rPr lang="en-US" altLang="it-IT">
                <a:solidFill>
                  <a:srgbClr val="00B050"/>
                </a:solidFill>
                <a:latin typeface="Calibri" panose="020F0502020204030204" pitchFamily="34" charset="0"/>
              </a:rPr>
              <a:t>#</a:t>
            </a:r>
            <a:r>
              <a:rPr lang="en-US" altLang="it-IT">
                <a:solidFill>
                  <a:schemeClr val="tx2"/>
                </a:solidFill>
                <a:latin typeface="Calibri" panose="020F0502020204030204" pitchFamily="34" charset="0"/>
              </a:rPr>
              <a:t> </a:t>
            </a:r>
            <a:r>
              <a:rPr lang="en-US" altLang="it-IT" b="0">
                <a:solidFill>
                  <a:schemeClr val="tx2"/>
                </a:solidFill>
                <a:latin typeface="Calibri" panose="020F0502020204030204" pitchFamily="34" charset="0"/>
              </a:rPr>
              <a:t>Looking for funds to partners through applications to </a:t>
            </a:r>
            <a:r>
              <a:rPr lang="en-US" altLang="it-IT">
                <a:solidFill>
                  <a:srgbClr val="00B050"/>
                </a:solidFill>
                <a:latin typeface="Calibri" panose="020F0502020204030204" pitchFamily="34" charset="0"/>
              </a:rPr>
              <a:t>European calls (H2020)  </a:t>
            </a:r>
          </a:p>
          <a:p>
            <a:pPr eaLnBrk="1" hangingPunct="1">
              <a:buFontTx/>
              <a:buNone/>
            </a:pPr>
            <a:r>
              <a:rPr lang="en-US" altLang="it-IT">
                <a:solidFill>
                  <a:srgbClr val="FF0066"/>
                </a:solidFill>
                <a:latin typeface="Calibri" panose="020F0502020204030204" pitchFamily="34" charset="0"/>
              </a:rPr>
              <a:t>#</a:t>
            </a:r>
            <a:r>
              <a:rPr lang="en-US" altLang="it-IT">
                <a:solidFill>
                  <a:schemeClr val="tx2"/>
                </a:solidFill>
                <a:latin typeface="Calibri" panose="020F0502020204030204" pitchFamily="34" charset="0"/>
              </a:rPr>
              <a:t> </a:t>
            </a:r>
            <a:r>
              <a:rPr lang="en-US" altLang="it-IT" b="0">
                <a:solidFill>
                  <a:schemeClr val="tx2"/>
                </a:solidFill>
                <a:latin typeface="Calibri" panose="020F0502020204030204" pitchFamily="34" charset="0"/>
              </a:rPr>
              <a:t>Design and optimize a really innovative interaction model that can represent a truly </a:t>
            </a:r>
            <a:r>
              <a:rPr lang="en-US" altLang="it-IT">
                <a:solidFill>
                  <a:srgbClr val="FF0066"/>
                </a:solidFill>
                <a:latin typeface="Calibri" panose="020F0502020204030204" pitchFamily="34" charset="0"/>
              </a:rPr>
              <a:t>best practice </a:t>
            </a:r>
          </a:p>
          <a:p>
            <a:pPr eaLnBrk="1" hangingPunct="1">
              <a:buFontTx/>
              <a:buNone/>
            </a:pPr>
            <a:r>
              <a:rPr lang="en-US" altLang="it-IT">
                <a:solidFill>
                  <a:srgbClr val="003399"/>
                </a:solidFill>
                <a:latin typeface="Calibri" panose="020F0502020204030204" pitchFamily="34" charset="0"/>
              </a:rPr>
              <a:t>#</a:t>
            </a:r>
            <a:r>
              <a:rPr lang="en-US" altLang="it-IT">
                <a:solidFill>
                  <a:schemeClr val="tx2"/>
                </a:solidFill>
                <a:latin typeface="Calibri" panose="020F0502020204030204" pitchFamily="34" charset="0"/>
              </a:rPr>
              <a:t> </a:t>
            </a:r>
            <a:r>
              <a:rPr lang="en-US" altLang="it-IT" b="0">
                <a:solidFill>
                  <a:schemeClr val="tx2"/>
                </a:solidFill>
                <a:latin typeface="Calibri" panose="020F0502020204030204" pitchFamily="34" charset="0"/>
              </a:rPr>
              <a:t>Design </a:t>
            </a:r>
            <a:r>
              <a:rPr lang="en-US" altLang="it-IT">
                <a:solidFill>
                  <a:srgbClr val="003399"/>
                </a:solidFill>
                <a:latin typeface="Calibri" panose="020F0502020204030204" pitchFamily="34" charset="0"/>
              </a:rPr>
              <a:t>road maps</a:t>
            </a:r>
          </a:p>
          <a:p>
            <a:pPr eaLnBrk="1" hangingPunct="1">
              <a:buFontTx/>
              <a:buNone/>
            </a:pPr>
            <a:r>
              <a:rPr lang="en-US" altLang="it-IT">
                <a:solidFill>
                  <a:srgbClr val="FFC000"/>
                </a:solidFill>
                <a:latin typeface="Calibri" panose="020F0502020204030204" pitchFamily="34" charset="0"/>
              </a:rPr>
              <a:t>#</a:t>
            </a:r>
            <a:r>
              <a:rPr lang="en-US" altLang="it-IT">
                <a:solidFill>
                  <a:schemeClr val="tx2"/>
                </a:solidFill>
                <a:latin typeface="Calibri" panose="020F0502020204030204" pitchFamily="34" charset="0"/>
              </a:rPr>
              <a:t> </a:t>
            </a:r>
            <a:r>
              <a:rPr lang="en-US" altLang="it-IT" b="0">
                <a:solidFill>
                  <a:schemeClr val="tx2"/>
                </a:solidFill>
                <a:latin typeface="Calibri" panose="020F0502020204030204" pitchFamily="34" charset="0"/>
              </a:rPr>
              <a:t>Transform R&amp;D results into powerful engineered </a:t>
            </a:r>
            <a:r>
              <a:rPr lang="en-US" altLang="it-IT">
                <a:solidFill>
                  <a:srgbClr val="FFC000"/>
                </a:solidFill>
                <a:latin typeface="Calibri" panose="020F0502020204030204" pitchFamily="34" charset="0"/>
              </a:rPr>
              <a:t>products/services </a:t>
            </a:r>
            <a:r>
              <a:rPr lang="en-US" altLang="it-IT" b="0">
                <a:solidFill>
                  <a:schemeClr val="tx2"/>
                </a:solidFill>
                <a:latin typeface="Calibri" panose="020F0502020204030204" pitchFamily="34" charset="0"/>
              </a:rPr>
              <a:t>and solutions</a:t>
            </a:r>
            <a:endParaRPr lang="it-IT" altLang="it-IT" b="0">
              <a:solidFill>
                <a:schemeClr val="tx2"/>
              </a:solidFill>
              <a:latin typeface="Calibri" panose="020F0502020204030204" pitchFamily="34" charset="0"/>
            </a:endParaRPr>
          </a:p>
        </p:txBody>
      </p:sp>
      <p:sp>
        <p:nvSpPr>
          <p:cNvPr id="24580" name="Rettangolo 14">
            <a:extLst>
              <a:ext uri="{FF2B5EF4-FFF2-40B4-BE49-F238E27FC236}">
                <a16:creationId xmlns:a16="http://schemas.microsoft.com/office/drawing/2014/main" xmlns="" id="{387EB59F-C0E2-1F4B-9DF0-8C7884FC9298}"/>
              </a:ext>
            </a:extLst>
          </p:cNvPr>
          <p:cNvSpPr>
            <a:spLocks noChangeArrowheads="1"/>
          </p:cNvSpPr>
          <p:nvPr/>
        </p:nvSpPr>
        <p:spPr bwMode="auto">
          <a:xfrm>
            <a:off x="374650" y="219075"/>
            <a:ext cx="2309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l" eaLnBrk="1" hangingPunct="1">
              <a:spcBef>
                <a:spcPct val="0"/>
              </a:spcBef>
              <a:buFontTx/>
              <a:buNone/>
            </a:pPr>
            <a:r>
              <a:rPr lang="it-IT" altLang="it-IT" sz="1800">
                <a:solidFill>
                  <a:srgbClr val="2A94FF"/>
                </a:solidFill>
                <a:latin typeface="Calibri" panose="020F0502020204030204" pitchFamily="34" charset="0"/>
              </a:rPr>
              <a:t>CTRL</a:t>
            </a:r>
            <a:r>
              <a:rPr lang="it-IT" altLang="it-IT" sz="1800">
                <a:solidFill>
                  <a:srgbClr val="3366FF"/>
                </a:solidFill>
                <a:latin typeface="Calibri" panose="020F0502020204030204" pitchFamily="34" charset="0"/>
              </a:rPr>
              <a:t> </a:t>
            </a:r>
            <a:r>
              <a:rPr lang="it-IT" altLang="it-IT" sz="1800">
                <a:solidFill>
                  <a:srgbClr val="FF0000"/>
                </a:solidFill>
                <a:latin typeface="Calibri" panose="020F0502020204030204" pitchFamily="34" charset="0"/>
              </a:rPr>
              <a:t>+</a:t>
            </a:r>
            <a:r>
              <a:rPr lang="it-IT" altLang="it-IT" sz="1800">
                <a:solidFill>
                  <a:srgbClr val="3366FF"/>
                </a:solidFill>
                <a:latin typeface="Calibri" panose="020F0502020204030204" pitchFamily="34" charset="0"/>
              </a:rPr>
              <a:t> </a:t>
            </a:r>
            <a:r>
              <a:rPr lang="it-IT" altLang="it-IT" sz="1800">
                <a:solidFill>
                  <a:srgbClr val="2A94FF"/>
                </a:solidFill>
                <a:latin typeface="Calibri" panose="020F0502020204030204" pitchFamily="34" charset="0"/>
              </a:rPr>
              <a:t>SWAN </a:t>
            </a:r>
            <a:r>
              <a:rPr lang="it-IT" altLang="it-IT" sz="1800">
                <a:solidFill>
                  <a:srgbClr val="595959"/>
                </a:solidFill>
                <a:latin typeface="Calibri" panose="020F0502020204030204" pitchFamily="34" charset="0"/>
              </a:rPr>
              <a:t>Strategy</a:t>
            </a:r>
          </a:p>
        </p:txBody>
      </p:sp>
      <p:cxnSp>
        <p:nvCxnSpPr>
          <p:cNvPr id="8" name="Connettore 1 7">
            <a:extLst>
              <a:ext uri="{FF2B5EF4-FFF2-40B4-BE49-F238E27FC236}">
                <a16:creationId xmlns:a16="http://schemas.microsoft.com/office/drawing/2014/main" xmlns="" id="{FF79E47D-19F1-6A44-A78D-A49E322A5A09}"/>
              </a:ext>
            </a:extLst>
          </p:cNvPr>
          <p:cNvCxnSpPr/>
          <p:nvPr/>
        </p:nvCxnSpPr>
        <p:spPr bwMode="auto">
          <a:xfrm>
            <a:off x="409575" y="588963"/>
            <a:ext cx="3779838" cy="0"/>
          </a:xfrm>
          <a:prstGeom prst="line">
            <a:avLst/>
          </a:prstGeom>
          <a:noFill/>
          <a:ln>
            <a:solidFill>
              <a:schemeClr val="tx2">
                <a:lumMod val="50000"/>
                <a:lumOff val="50000"/>
              </a:schemeClr>
            </a:solidFill>
          </a:ln>
          <a:effectLst/>
          <a:extLst/>
        </p:spPr>
      </p:cxnSp>
      <p:pic>
        <p:nvPicPr>
          <p:cNvPr id="24582" name="Immagine 9" descr="Strategic-Planning-Acquisition-photo_BayFirst-site.jpg">
            <a:extLst>
              <a:ext uri="{FF2B5EF4-FFF2-40B4-BE49-F238E27FC236}">
                <a16:creationId xmlns:a16="http://schemas.microsoft.com/office/drawing/2014/main" xmlns="" id="{969C58B2-ED12-704D-9F67-6D31E657E3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575" y="2152650"/>
            <a:ext cx="79914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magine 10" descr="strategy-abstract-concept-27198549.jpg">
            <a:extLst>
              <a:ext uri="{FF2B5EF4-FFF2-40B4-BE49-F238E27FC236}">
                <a16:creationId xmlns:a16="http://schemas.microsoft.com/office/drawing/2014/main" xmlns="" id="{6A232C35-BC9C-6544-A3C2-B91C460969D0}"/>
              </a:ext>
            </a:extLst>
          </p:cNvPr>
          <p:cNvPicPr>
            <a:picLocks noChangeAspect="1"/>
          </p:cNvPicPr>
          <p:nvPr/>
        </p:nvPicPr>
        <p:blipFill>
          <a:blip r:embed="rId4">
            <a:extLst>
              <a:ext uri="{28A0092B-C50C-407E-A947-70E740481C1C}">
                <a14:useLocalDpi xmlns:a14="http://schemas.microsoft.com/office/drawing/2010/main" val="0"/>
              </a:ext>
            </a:extLst>
          </a:blip>
          <a:srcRect b="13126"/>
          <a:stretch>
            <a:fillRect/>
          </a:stretch>
        </p:blipFill>
        <p:spPr bwMode="auto">
          <a:xfrm rot="-1440000">
            <a:off x="2716213" y="5348288"/>
            <a:ext cx="17240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Freccia a destra 8">
            <a:hlinkClick r:id="rId5" action="ppaction://hlinksldjump"/>
            <a:extLst>
              <a:ext uri="{FF2B5EF4-FFF2-40B4-BE49-F238E27FC236}">
                <a16:creationId xmlns:a16="http://schemas.microsoft.com/office/drawing/2014/main" xmlns="" id="{CF29FBDC-640F-D543-B5F4-881BE5A9AAE2}"/>
              </a:ext>
            </a:extLst>
          </p:cNvPr>
          <p:cNvSpPr>
            <a:spLocks noChangeArrowheads="1"/>
          </p:cNvSpPr>
          <p:nvPr/>
        </p:nvSpPr>
        <p:spPr bwMode="auto">
          <a:xfrm flipH="1">
            <a:off x="8166100" y="61817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Tree>
  </p:cSld>
  <p:clrMapOvr>
    <a:masterClrMapping/>
  </p:clrMapOvr>
  <p:transition advClick="0">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xmlns="" id="{4B8B0D8A-A248-7A44-8CB3-4ED42598CBF3}"/>
              </a:ext>
            </a:extLst>
          </p:cNvPr>
          <p:cNvSpPr>
            <a:spLocks noChangeArrowheads="1"/>
          </p:cNvSpPr>
          <p:nvPr/>
        </p:nvSpPr>
        <p:spPr bwMode="auto">
          <a:xfrm>
            <a:off x="1192213" y="1090613"/>
            <a:ext cx="67595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3" tIns="43637" rIns="87273" bIns="43637"/>
          <a:lstStyle>
            <a:lvl1pPr marL="327025" indent="-327025" defTabSz="873125"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lnSpc>
                <a:spcPct val="90000"/>
              </a:lnSpc>
              <a:buFontTx/>
              <a:buNone/>
            </a:pPr>
            <a:endParaRPr lang="it-IT" altLang="it-IT" sz="1600">
              <a:solidFill>
                <a:srgbClr val="CF1717"/>
              </a:solidFill>
            </a:endParaRPr>
          </a:p>
        </p:txBody>
      </p:sp>
      <p:pic>
        <p:nvPicPr>
          <p:cNvPr id="25603" name="Immagine 9" descr="ctrl+swan logo.jpg">
            <a:extLst>
              <a:ext uri="{FF2B5EF4-FFF2-40B4-BE49-F238E27FC236}">
                <a16:creationId xmlns:a16="http://schemas.microsoft.com/office/drawing/2014/main" xmlns="" id="{49FB9157-4B8E-884E-ADBD-503FE93FBE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0700" y="3505200"/>
            <a:ext cx="26035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asellaDiTesto 2">
            <a:extLst>
              <a:ext uri="{FF2B5EF4-FFF2-40B4-BE49-F238E27FC236}">
                <a16:creationId xmlns:a16="http://schemas.microsoft.com/office/drawing/2014/main" xmlns="" id="{EDC5B77C-F331-104B-BB74-54372ACE31EE}"/>
              </a:ext>
            </a:extLst>
          </p:cNvPr>
          <p:cNvSpPr txBox="1">
            <a:spLocks noChangeArrowheads="1"/>
          </p:cNvSpPr>
          <p:nvPr/>
        </p:nvSpPr>
        <p:spPr bwMode="auto">
          <a:xfrm>
            <a:off x="2755900" y="5403850"/>
            <a:ext cx="321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800">
                <a:solidFill>
                  <a:srgbClr val="008000"/>
                </a:solidFill>
                <a:latin typeface="Calibri" panose="020F0502020204030204" pitchFamily="34" charset="0"/>
              </a:rPr>
              <a:t>Thank you for your attention</a:t>
            </a:r>
          </a:p>
        </p:txBody>
      </p:sp>
      <p:sp>
        <p:nvSpPr>
          <p:cNvPr id="25605" name="CasellaDiTesto 2">
            <a:extLst>
              <a:ext uri="{FF2B5EF4-FFF2-40B4-BE49-F238E27FC236}">
                <a16:creationId xmlns:a16="http://schemas.microsoft.com/office/drawing/2014/main" xmlns="" id="{197F634E-108A-2C4F-9530-06F32F0F49D5}"/>
              </a:ext>
            </a:extLst>
          </p:cNvPr>
          <p:cNvSpPr txBox="1">
            <a:spLocks noChangeArrowheads="1"/>
          </p:cNvSpPr>
          <p:nvPr/>
        </p:nvSpPr>
        <p:spPr bwMode="auto">
          <a:xfrm>
            <a:off x="2493963" y="720725"/>
            <a:ext cx="40052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800">
                <a:solidFill>
                  <a:srgbClr val="008000"/>
                </a:solidFill>
                <a:latin typeface="Calibri" panose="020F0502020204030204" pitchFamily="34" charset="0"/>
              </a:rPr>
              <a:t>Visit our website</a:t>
            </a:r>
          </a:p>
          <a:p>
            <a:pPr algn="ctr" eaLnBrk="1" hangingPunct="1">
              <a:buFontTx/>
              <a:buNone/>
            </a:pPr>
            <a:r>
              <a:rPr lang="it-IT" altLang="it-IT" sz="2000">
                <a:hlinkClick r:id="rId4"/>
              </a:rPr>
              <a:t>www.swan.technology</a:t>
            </a:r>
            <a:endParaRPr lang="it-IT" altLang="it-IT" sz="2000">
              <a:solidFill>
                <a:srgbClr val="008000"/>
              </a:solidFill>
              <a:latin typeface="Calibri" panose="020F0502020204030204" pitchFamily="34" charset="0"/>
            </a:endParaRPr>
          </a:p>
        </p:txBody>
      </p:sp>
      <p:sp>
        <p:nvSpPr>
          <p:cNvPr id="25606" name="CasellaDiTesto 2">
            <a:extLst>
              <a:ext uri="{FF2B5EF4-FFF2-40B4-BE49-F238E27FC236}">
                <a16:creationId xmlns:a16="http://schemas.microsoft.com/office/drawing/2014/main" xmlns="" id="{1F87C074-90BA-A140-8F38-1A21C01F15EE}"/>
              </a:ext>
            </a:extLst>
          </p:cNvPr>
          <p:cNvSpPr txBox="1">
            <a:spLocks noChangeArrowheads="1"/>
          </p:cNvSpPr>
          <p:nvPr/>
        </p:nvSpPr>
        <p:spPr bwMode="auto">
          <a:xfrm>
            <a:off x="2493963" y="2686050"/>
            <a:ext cx="40052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800">
                <a:solidFill>
                  <a:srgbClr val="008000"/>
                </a:solidFill>
                <a:latin typeface="Calibri" panose="020F0502020204030204" pitchFamily="34" charset="0"/>
              </a:rPr>
              <a:t>Join us</a:t>
            </a:r>
          </a:p>
          <a:p>
            <a:pPr algn="ctr">
              <a:buFontTx/>
              <a:buNone/>
            </a:pPr>
            <a:r>
              <a:rPr lang="en-US" altLang="it-IT" sz="1800">
                <a:hlinkClick r:id="rId5"/>
              </a:rPr>
              <a:t>agctrlswan@gmail.com</a:t>
            </a:r>
            <a:endParaRPr lang="it-IT" altLang="it-IT" sz="1800"/>
          </a:p>
        </p:txBody>
      </p:sp>
      <p:sp>
        <p:nvSpPr>
          <p:cNvPr id="25607" name="Freccia a destra 6">
            <a:hlinkClick r:id="rId6" action="ppaction://hlinksldjump"/>
            <a:extLst>
              <a:ext uri="{FF2B5EF4-FFF2-40B4-BE49-F238E27FC236}">
                <a16:creationId xmlns:a16="http://schemas.microsoft.com/office/drawing/2014/main" xmlns="" id="{2A35AB05-1341-CB4A-82CF-85AE218C91BA}"/>
              </a:ext>
            </a:extLst>
          </p:cNvPr>
          <p:cNvSpPr>
            <a:spLocks noChangeArrowheads="1"/>
          </p:cNvSpPr>
          <p:nvPr/>
        </p:nvSpPr>
        <p:spPr bwMode="auto">
          <a:xfrm flipH="1">
            <a:off x="8166100" y="6181725"/>
            <a:ext cx="720725" cy="539750"/>
          </a:xfrm>
          <a:prstGeom prst="rightArrow">
            <a:avLst>
              <a:gd name="adj1" fmla="val 50000"/>
              <a:gd name="adj2" fmla="val 50074"/>
            </a:avLst>
          </a:prstGeom>
          <a:solidFill>
            <a:srgbClr val="8ED8EB"/>
          </a:solidFill>
          <a:ln w="9525">
            <a:solidFill>
              <a:schemeClr val="tx1"/>
            </a:solidFill>
            <a:miter lim="800000"/>
            <a:headEnd/>
            <a:tailEnd/>
          </a:ln>
        </p:spPr>
        <p:txBody>
          <a:bodyPr/>
          <a:lstStyle>
            <a:lvl1pPr marL="509588" indent="-509588"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1pPr>
            <a:lvl2pPr marL="742950" indent="-28575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2pPr>
            <a:lvl3pPr marL="11430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3pPr>
            <a:lvl4pPr marL="16002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4pPr>
            <a:lvl5pPr marL="2057400" indent="-228600" defTabSz="873125" eaLnBrk="0" hangingPunct="0">
              <a:tabLst>
                <a:tab pos="773113" algn="l"/>
              </a:tabLst>
              <a:defRPr sz="1300" b="1">
                <a:solidFill>
                  <a:srgbClr val="000000"/>
                </a:solidFill>
                <a:latin typeface="Tahoma" panose="020B0604030504040204" pitchFamily="34" charset="0"/>
                <a:ea typeface="MS PGothic" panose="020B0600070205080204" pitchFamily="34" charset="-128"/>
              </a:defRPr>
            </a:lvl5pPr>
            <a:lvl6pPr marL="25146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6pPr>
            <a:lvl7pPr marL="29718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7pPr>
            <a:lvl8pPr marL="34290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8pPr>
            <a:lvl9pPr marL="3886200" indent="-228600" algn="just" defTabSz="873125" eaLnBrk="0" fontAlgn="base" hangingPunct="0">
              <a:spcBef>
                <a:spcPct val="20000"/>
              </a:spcBef>
              <a:spcAft>
                <a:spcPct val="0"/>
              </a:spcAft>
              <a:buChar char="•"/>
              <a:tabLst>
                <a:tab pos="773113" algn="l"/>
              </a:tabLst>
              <a:defRPr sz="1300" b="1">
                <a:solidFill>
                  <a:srgbClr val="000000"/>
                </a:solidFill>
                <a:latin typeface="Tahoma" panose="020B0604030504040204" pitchFamily="34" charset="0"/>
                <a:ea typeface="MS PGothic" panose="020B0600070205080204" pitchFamily="34" charset="-128"/>
              </a:defRPr>
            </a:lvl9pPr>
          </a:lstStyle>
          <a:p>
            <a:pPr eaLnBrk="1" hangingPunct="1">
              <a:buFontTx/>
              <a:buAutoNum type="arabicPeriod" startAt="2"/>
            </a:pPr>
            <a:endParaRPr lang="it-IT" altLang="it-IT">
              <a:cs typeface="Times New Roman" panose="02020603050405020304" pitchFamily="18" charset="0"/>
            </a:endParaRPr>
          </a:p>
        </p:txBody>
      </p:sp>
      <p:sp>
        <p:nvSpPr>
          <p:cNvPr id="25608" name="CasellaDiTesto 2">
            <a:extLst>
              <a:ext uri="{FF2B5EF4-FFF2-40B4-BE49-F238E27FC236}">
                <a16:creationId xmlns:a16="http://schemas.microsoft.com/office/drawing/2014/main" xmlns="" id="{2A91CD6B-6BBD-044E-81BF-CA5DC0BB58B7}"/>
              </a:ext>
            </a:extLst>
          </p:cNvPr>
          <p:cNvSpPr txBox="1">
            <a:spLocks noChangeArrowheads="1"/>
          </p:cNvSpPr>
          <p:nvPr/>
        </p:nvSpPr>
        <p:spPr bwMode="auto">
          <a:xfrm>
            <a:off x="2341563" y="1704975"/>
            <a:ext cx="43640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b="1">
                <a:solidFill>
                  <a:srgbClr val="000000"/>
                </a:solidFill>
                <a:latin typeface="Tahoma" panose="020B0604030504040204" pitchFamily="34" charset="0"/>
                <a:ea typeface="MS PGothic" panose="020B0600070205080204" pitchFamily="34" charset="-128"/>
              </a:defRPr>
            </a:lvl1pPr>
            <a:lvl2pPr marL="742950" indent="-285750" eaLnBrk="0" hangingPunct="0">
              <a:defRPr sz="1300" b="1">
                <a:solidFill>
                  <a:srgbClr val="000000"/>
                </a:solidFill>
                <a:latin typeface="Tahoma" panose="020B0604030504040204" pitchFamily="34" charset="0"/>
                <a:ea typeface="MS PGothic" panose="020B0600070205080204" pitchFamily="34" charset="-128"/>
              </a:defRPr>
            </a:lvl2pPr>
            <a:lvl3pPr marL="1143000" indent="-228600" eaLnBrk="0" hangingPunct="0">
              <a:defRPr sz="1300" b="1">
                <a:solidFill>
                  <a:srgbClr val="000000"/>
                </a:solidFill>
                <a:latin typeface="Tahoma" panose="020B0604030504040204" pitchFamily="34" charset="0"/>
                <a:ea typeface="MS PGothic" panose="020B0600070205080204" pitchFamily="34" charset="-128"/>
              </a:defRPr>
            </a:lvl3pPr>
            <a:lvl4pPr marL="1600200" indent="-228600" eaLnBrk="0" hangingPunct="0">
              <a:defRPr sz="1300" b="1">
                <a:solidFill>
                  <a:srgbClr val="000000"/>
                </a:solidFill>
                <a:latin typeface="Tahoma" panose="020B0604030504040204" pitchFamily="34" charset="0"/>
                <a:ea typeface="MS PGothic" panose="020B0600070205080204" pitchFamily="34" charset="-128"/>
              </a:defRPr>
            </a:lvl4pPr>
            <a:lvl5pPr marL="2057400" indent="-228600" eaLnBrk="0" hangingPunct="0">
              <a:defRPr sz="1300" b="1">
                <a:solidFill>
                  <a:srgbClr val="000000"/>
                </a:solidFill>
                <a:latin typeface="Tahoma" panose="020B0604030504040204" pitchFamily="34" charset="0"/>
                <a:ea typeface="MS PGothic" panose="020B0600070205080204" pitchFamily="34" charset="-128"/>
              </a:defRPr>
            </a:lvl5pPr>
            <a:lvl6pPr marL="25146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6pPr>
            <a:lvl7pPr marL="29718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7pPr>
            <a:lvl8pPr marL="34290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8pPr>
            <a:lvl9pPr marL="3886200" indent="-228600" algn="just" eaLnBrk="0" fontAlgn="base" hangingPunct="0">
              <a:spcBef>
                <a:spcPct val="20000"/>
              </a:spcBef>
              <a:spcAft>
                <a:spcPct val="0"/>
              </a:spcAft>
              <a:buChar char="•"/>
              <a:defRPr sz="1300" b="1">
                <a:solidFill>
                  <a:srgbClr val="000000"/>
                </a:solidFill>
                <a:latin typeface="Tahoma" panose="020B0604030504040204" pitchFamily="34" charset="0"/>
                <a:ea typeface="MS PGothic" panose="020B0600070205080204" pitchFamily="34" charset="-128"/>
              </a:defRPr>
            </a:lvl9pPr>
          </a:lstStyle>
          <a:p>
            <a:pPr algn="ctr" eaLnBrk="1" hangingPunct="1">
              <a:buFontTx/>
              <a:buNone/>
            </a:pPr>
            <a:r>
              <a:rPr lang="it-IT" altLang="it-IT" sz="1800">
                <a:solidFill>
                  <a:srgbClr val="008000"/>
                </a:solidFill>
                <a:latin typeface="Calibri" panose="020F0502020204030204" pitchFamily="34" charset="0"/>
              </a:rPr>
              <a:t>Visit EIP Water Marketplace</a:t>
            </a:r>
          </a:p>
          <a:p>
            <a:pPr algn="ctr" eaLnBrk="1" hangingPunct="1">
              <a:buFontTx/>
              <a:buNone/>
            </a:pPr>
            <a:r>
              <a:rPr lang="it-IT" altLang="it-IT" sz="2000">
                <a:hlinkClick r:id="rId4"/>
              </a:rPr>
              <a:t>www.eip-water.eu/CTRL_SWAN</a:t>
            </a:r>
          </a:p>
        </p:txBody>
      </p:sp>
    </p:spTree>
  </p:cSld>
  <p:clrMapOvr>
    <a:masterClrMapping/>
  </p:clrMapOvr>
  <p:transition advClick="0">
    <p:dissolve/>
  </p:transition>
</p:sld>
</file>

<file path=ppt/theme/theme1.xml><?xml version="1.0" encoding="utf-8"?>
<a:theme xmlns:a="http://schemas.openxmlformats.org/drawingml/2006/main" name="Blank">
  <a:themeElements>
    <a:clrScheme name="">
      <a:dk1>
        <a:srgbClr val="000000"/>
      </a:dk1>
      <a:lt1>
        <a:srgbClr val="3366CC"/>
      </a:lt1>
      <a:dk2>
        <a:srgbClr val="000000"/>
      </a:dk2>
      <a:lt2>
        <a:srgbClr val="969696"/>
      </a:lt2>
      <a:accent1>
        <a:srgbClr val="FFFFFF"/>
      </a:accent1>
      <a:accent2>
        <a:srgbClr val="8DC6FF"/>
      </a:accent2>
      <a:accent3>
        <a:srgbClr val="ADB8E2"/>
      </a:accent3>
      <a:accent4>
        <a:srgbClr val="000000"/>
      </a:accent4>
      <a:accent5>
        <a:srgbClr val="FFFFFF"/>
      </a:accent5>
      <a:accent6>
        <a:srgbClr val="7FB3E7"/>
      </a:accent6>
      <a:hlink>
        <a:srgbClr val="0066CC"/>
      </a:hlink>
      <a:folHlink>
        <a:srgbClr val="00A800"/>
      </a:folHlink>
    </a:clrScheme>
    <a:fontScheme name="Blan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509588" marR="0" indent="-509588" algn="just" defTabSz="873125" rtl="0" eaLnBrk="1" fontAlgn="base" latinLnBrk="0" hangingPunct="1">
          <a:lnSpc>
            <a:spcPct val="100000"/>
          </a:lnSpc>
          <a:spcBef>
            <a:spcPct val="20000"/>
          </a:spcBef>
          <a:spcAft>
            <a:spcPct val="0"/>
          </a:spcAft>
          <a:buClrTx/>
          <a:buSzTx/>
          <a:buFontTx/>
          <a:buAutoNum type="arabicPeriod" startAt="2"/>
          <a:tabLst>
            <a:tab pos="773113" algn="l"/>
          </a:tabLst>
          <a:defRPr kumimoji="0" lang="it-IT" sz="1300" b="1" i="0" u="none" strike="noStrike" cap="none" normalizeH="0" baseline="0">
            <a:ln>
              <a:noFill/>
            </a:ln>
            <a:solidFill>
              <a:srgbClr val="000000"/>
            </a:solidFill>
            <a:effectLst/>
            <a:latin typeface="Tahoma" charset="0"/>
            <a:ea typeface="ＭＳ Ｐゴシック" charset="0"/>
            <a:cs typeface="Times New Roman"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509588" marR="0" indent="-509588" algn="just" defTabSz="873125" rtl="0" eaLnBrk="1" fontAlgn="base" latinLnBrk="0" hangingPunct="1">
          <a:lnSpc>
            <a:spcPct val="100000"/>
          </a:lnSpc>
          <a:spcBef>
            <a:spcPct val="20000"/>
          </a:spcBef>
          <a:spcAft>
            <a:spcPct val="0"/>
          </a:spcAft>
          <a:buClrTx/>
          <a:buSzTx/>
          <a:buFontTx/>
          <a:buAutoNum type="arabicPeriod" startAt="2"/>
          <a:tabLst>
            <a:tab pos="773113" algn="l"/>
          </a:tabLst>
          <a:defRPr kumimoji="0" lang="it-IT" sz="1300" b="1" i="0" u="none" strike="noStrike" cap="none" normalizeH="0" baseline="0">
            <a:ln>
              <a:noFill/>
            </a:ln>
            <a:solidFill>
              <a:srgbClr val="000000"/>
            </a:solidFill>
            <a:effectLst/>
            <a:latin typeface="Tahoma" charset="0"/>
            <a:ea typeface="ＭＳ Ｐゴシック" charset="0"/>
            <a:cs typeface="Times New Roman"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18988</TotalTime>
  <Words>3381</Words>
  <Application>Microsoft Office PowerPoint</Application>
  <PresentationFormat>Presentazione su schermo (4:3)</PresentationFormat>
  <Paragraphs>346</Paragraphs>
  <Slides>31</Slides>
  <Notes>8</Notes>
  <HiddenSlides>0</HiddenSlides>
  <MMClips>0</MMClips>
  <ScaleCrop>false</ScaleCrop>
  <HeadingPairs>
    <vt:vector size="4" baseType="variant">
      <vt:variant>
        <vt:lpstr>Tema</vt:lpstr>
      </vt:variant>
      <vt:variant>
        <vt:i4>2</vt:i4>
      </vt:variant>
      <vt:variant>
        <vt:lpstr>Titoli diapositive</vt:lpstr>
      </vt:variant>
      <vt:variant>
        <vt:i4>31</vt:i4>
      </vt:variant>
    </vt:vector>
  </HeadingPairs>
  <TitlesOfParts>
    <vt:vector size="33" baseType="lpstr">
      <vt:lpstr>Blank</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iise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dna</dc:creator>
  <cp:lastModifiedBy>dinatale</cp:lastModifiedBy>
  <cp:revision>1388</cp:revision>
  <dcterms:created xsi:type="dcterms:W3CDTF">2001-10-05T12:50:51Z</dcterms:created>
  <dcterms:modified xsi:type="dcterms:W3CDTF">2018-05-23T12:00:37Z</dcterms:modified>
</cp:coreProperties>
</file>